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3"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Ruiz" initials="MR" lastIdx="3" clrIdx="0">
    <p:extLst>
      <p:ext uri="{19B8F6BF-5375-455C-9EA6-DF929625EA0E}">
        <p15:presenceInfo xmlns:p15="http://schemas.microsoft.com/office/powerpoint/2012/main" userId="S::m.ruiz@alexslemonade.org::50867ac9-bd92-4ee9-a777-19649f5f19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8F452"/>
    <a:srgbClr val="FBF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AC2E3-3C5E-4E96-85E8-76CC3F44A998}" v="27" dt="2022-07-11T19:51:15.6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4" d="100"/>
          <a:sy n="114" d="100"/>
        </p:scale>
        <p:origin x="3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McIntosh" userId="441ff4de-9edf-4c0e-be86-a940b033f39a" providerId="ADAL" clId="{6CBAC2E3-3C5E-4E96-85E8-76CC3F44A998}"/>
    <pc:docChg chg="undo custSel addSld delSld modSld">
      <pc:chgData name="Sarah McIntosh" userId="441ff4de-9edf-4c0e-be86-a940b033f39a" providerId="ADAL" clId="{6CBAC2E3-3C5E-4E96-85E8-76CC3F44A998}" dt="2022-07-11T19:51:24.935" v="651" actId="1076"/>
      <pc:docMkLst>
        <pc:docMk/>
      </pc:docMkLst>
      <pc:sldChg chg="addSp delSp modSp mod">
        <pc:chgData name="Sarah McIntosh" userId="441ff4de-9edf-4c0e-be86-a940b033f39a" providerId="ADAL" clId="{6CBAC2E3-3C5E-4E96-85E8-76CC3F44A998}" dt="2022-07-11T19:51:24.935" v="651" actId="1076"/>
        <pc:sldMkLst>
          <pc:docMk/>
          <pc:sldMk cId="1060866458" sldId="256"/>
        </pc:sldMkLst>
        <pc:spChg chg="mod">
          <ac:chgData name="Sarah McIntosh" userId="441ff4de-9edf-4c0e-be86-a940b033f39a" providerId="ADAL" clId="{6CBAC2E3-3C5E-4E96-85E8-76CC3F44A998}" dt="2022-07-11T19:51:24.935" v="651" actId="1076"/>
          <ac:spMkLst>
            <pc:docMk/>
            <pc:sldMk cId="1060866458" sldId="256"/>
            <ac:spMk id="2" creationId="{00000000-0000-0000-0000-000000000000}"/>
          </ac:spMkLst>
        </pc:spChg>
        <pc:spChg chg="del mod">
          <ac:chgData name="Sarah McIntosh" userId="441ff4de-9edf-4c0e-be86-a940b033f39a" providerId="ADAL" clId="{6CBAC2E3-3C5E-4E96-85E8-76CC3F44A998}" dt="2022-07-11T19:40:14.476" v="539" actId="478"/>
          <ac:spMkLst>
            <pc:docMk/>
            <pc:sldMk cId="1060866458" sldId="256"/>
            <ac:spMk id="3" creationId="{00000000-0000-0000-0000-000000000000}"/>
          </ac:spMkLst>
        </pc:spChg>
        <pc:picChg chg="add del">
          <ac:chgData name="Sarah McIntosh" userId="441ff4de-9edf-4c0e-be86-a940b033f39a" providerId="ADAL" clId="{6CBAC2E3-3C5E-4E96-85E8-76CC3F44A998}" dt="2022-07-11T19:40:50.217" v="541" actId="478"/>
          <ac:picMkLst>
            <pc:docMk/>
            <pc:sldMk cId="1060866458" sldId="256"/>
            <ac:picMk id="5" creationId="{A6AEE25E-EBA0-B163-5BF2-CB96069FF636}"/>
          </ac:picMkLst>
        </pc:picChg>
        <pc:picChg chg="add mod">
          <ac:chgData name="Sarah McIntosh" userId="441ff4de-9edf-4c0e-be86-a940b033f39a" providerId="ADAL" clId="{6CBAC2E3-3C5E-4E96-85E8-76CC3F44A998}" dt="2022-07-11T19:51:21.345" v="650" actId="1076"/>
          <ac:picMkLst>
            <pc:docMk/>
            <pc:sldMk cId="1060866458" sldId="256"/>
            <ac:picMk id="6" creationId="{D9B0E178-1B96-9FAA-39D7-5E110BC80302}"/>
          </ac:picMkLst>
        </pc:picChg>
        <pc:picChg chg="add mod">
          <ac:chgData name="Sarah McIntosh" userId="441ff4de-9edf-4c0e-be86-a940b033f39a" providerId="ADAL" clId="{6CBAC2E3-3C5E-4E96-85E8-76CC3F44A998}" dt="2022-07-11T19:51:15.639" v="648"/>
          <ac:picMkLst>
            <pc:docMk/>
            <pc:sldMk cId="1060866458" sldId="256"/>
            <ac:picMk id="7" creationId="{54612B35-CE7D-0C64-2477-A765DC371799}"/>
          </ac:picMkLst>
        </pc:picChg>
      </pc:sldChg>
      <pc:sldChg chg="addSp delSp modSp mod">
        <pc:chgData name="Sarah McIntosh" userId="441ff4de-9edf-4c0e-be86-a940b033f39a" providerId="ADAL" clId="{6CBAC2E3-3C5E-4E96-85E8-76CC3F44A998}" dt="2022-07-11T19:47:42.100" v="569" actId="1076"/>
        <pc:sldMkLst>
          <pc:docMk/>
          <pc:sldMk cId="3069880092" sldId="257"/>
        </pc:sldMkLst>
        <pc:spChg chg="mod">
          <ac:chgData name="Sarah McIntosh" userId="441ff4de-9edf-4c0e-be86-a940b033f39a" providerId="ADAL" clId="{6CBAC2E3-3C5E-4E96-85E8-76CC3F44A998}" dt="2022-07-11T19:47:40.440" v="568" actId="1076"/>
          <ac:spMkLst>
            <pc:docMk/>
            <pc:sldMk cId="3069880092" sldId="257"/>
            <ac:spMk id="2" creationId="{00000000-0000-0000-0000-000000000000}"/>
          </ac:spMkLst>
        </pc:spChg>
        <pc:spChg chg="add del mod">
          <ac:chgData name="Sarah McIntosh" userId="441ff4de-9edf-4c0e-be86-a940b033f39a" providerId="ADAL" clId="{6CBAC2E3-3C5E-4E96-85E8-76CC3F44A998}" dt="2022-07-11T19:15:59.762" v="33" actId="22"/>
          <ac:spMkLst>
            <pc:docMk/>
            <pc:sldMk cId="3069880092" sldId="257"/>
            <ac:spMk id="5" creationId="{E888394C-1A3B-5093-BAD2-FAD91A3EE024}"/>
          </ac:spMkLst>
        </pc:spChg>
        <pc:picChg chg="del">
          <ac:chgData name="Sarah McIntosh" userId="441ff4de-9edf-4c0e-be86-a940b033f39a" providerId="ADAL" clId="{6CBAC2E3-3C5E-4E96-85E8-76CC3F44A998}" dt="2022-07-11T19:15:51.425" v="32" actId="478"/>
          <ac:picMkLst>
            <pc:docMk/>
            <pc:sldMk cId="3069880092" sldId="257"/>
            <ac:picMk id="4" creationId="{00000000-0000-0000-0000-000000000000}"/>
          </ac:picMkLst>
        </pc:picChg>
        <pc:picChg chg="add mod ord modCrop">
          <ac:chgData name="Sarah McIntosh" userId="441ff4de-9edf-4c0e-be86-a940b033f39a" providerId="ADAL" clId="{6CBAC2E3-3C5E-4E96-85E8-76CC3F44A998}" dt="2022-07-11T19:47:37" v="567" actId="1076"/>
          <ac:picMkLst>
            <pc:docMk/>
            <pc:sldMk cId="3069880092" sldId="257"/>
            <ac:picMk id="7" creationId="{882A6E02-7723-D801-4907-B73C3889636B}"/>
          </ac:picMkLst>
        </pc:picChg>
        <pc:picChg chg="add mod modCrop">
          <ac:chgData name="Sarah McIntosh" userId="441ff4de-9edf-4c0e-be86-a940b033f39a" providerId="ADAL" clId="{6CBAC2E3-3C5E-4E96-85E8-76CC3F44A998}" dt="2022-07-11T19:47:42.100" v="569" actId="1076"/>
          <ac:picMkLst>
            <pc:docMk/>
            <pc:sldMk cId="3069880092" sldId="257"/>
            <ac:picMk id="9" creationId="{9B616C30-9755-B6BB-6365-50BD0A36A189}"/>
          </ac:picMkLst>
        </pc:picChg>
      </pc:sldChg>
      <pc:sldChg chg="addSp delSp modSp mod">
        <pc:chgData name="Sarah McIntosh" userId="441ff4de-9edf-4c0e-be86-a940b033f39a" providerId="ADAL" clId="{6CBAC2E3-3C5E-4E96-85E8-76CC3F44A998}" dt="2022-07-11T19:47:59.227" v="574" actId="1076"/>
        <pc:sldMkLst>
          <pc:docMk/>
          <pc:sldMk cId="754965234" sldId="258"/>
        </pc:sldMkLst>
        <pc:spChg chg="mod">
          <ac:chgData name="Sarah McIntosh" userId="441ff4de-9edf-4c0e-be86-a940b033f39a" providerId="ADAL" clId="{6CBAC2E3-3C5E-4E96-85E8-76CC3F44A998}" dt="2022-07-11T19:47:59.227" v="574" actId="1076"/>
          <ac:spMkLst>
            <pc:docMk/>
            <pc:sldMk cId="754965234" sldId="258"/>
            <ac:spMk id="2" creationId="{00000000-0000-0000-0000-000000000000}"/>
          </ac:spMkLst>
        </pc:spChg>
        <pc:spChg chg="del mod">
          <ac:chgData name="Sarah McIntosh" userId="441ff4de-9edf-4c0e-be86-a940b033f39a" providerId="ADAL" clId="{6CBAC2E3-3C5E-4E96-85E8-76CC3F44A998}" dt="2022-07-11T19:17:47.969" v="68" actId="478"/>
          <ac:spMkLst>
            <pc:docMk/>
            <pc:sldMk cId="754965234" sldId="258"/>
            <ac:spMk id="3" creationId="{00000000-0000-0000-0000-000000000000}"/>
          </ac:spMkLst>
        </pc:spChg>
        <pc:spChg chg="mod">
          <ac:chgData name="Sarah McIntosh" userId="441ff4de-9edf-4c0e-be86-a940b033f39a" providerId="ADAL" clId="{6CBAC2E3-3C5E-4E96-85E8-76CC3F44A998}" dt="2022-07-11T19:47:51.114" v="572" actId="1076"/>
          <ac:spMkLst>
            <pc:docMk/>
            <pc:sldMk cId="754965234" sldId="258"/>
            <ac:spMk id="6" creationId="{00000000-0000-0000-0000-000000000000}"/>
          </ac:spMkLst>
        </pc:spChg>
        <pc:picChg chg="del">
          <ac:chgData name="Sarah McIntosh" userId="441ff4de-9edf-4c0e-be86-a940b033f39a" providerId="ADAL" clId="{6CBAC2E3-3C5E-4E96-85E8-76CC3F44A998}" dt="2022-07-11T19:16:56.413" v="42" actId="478"/>
          <ac:picMkLst>
            <pc:docMk/>
            <pc:sldMk cId="754965234" sldId="258"/>
            <ac:picMk id="5" creationId="{00000000-0000-0000-0000-000000000000}"/>
          </ac:picMkLst>
        </pc:picChg>
        <pc:picChg chg="add mod ord modCrop">
          <ac:chgData name="Sarah McIntosh" userId="441ff4de-9edf-4c0e-be86-a940b033f39a" providerId="ADAL" clId="{6CBAC2E3-3C5E-4E96-85E8-76CC3F44A998}" dt="2022-07-11T19:47:49.431" v="571" actId="1076"/>
          <ac:picMkLst>
            <pc:docMk/>
            <pc:sldMk cId="754965234" sldId="258"/>
            <ac:picMk id="7" creationId="{08AE89FB-1E89-7B7A-740A-6BC8095F5CF9}"/>
          </ac:picMkLst>
        </pc:picChg>
        <pc:picChg chg="add mod">
          <ac:chgData name="Sarah McIntosh" userId="441ff4de-9edf-4c0e-be86-a940b033f39a" providerId="ADAL" clId="{6CBAC2E3-3C5E-4E96-85E8-76CC3F44A998}" dt="2022-07-11T19:47:47.246" v="570"/>
          <ac:picMkLst>
            <pc:docMk/>
            <pc:sldMk cId="754965234" sldId="258"/>
            <ac:picMk id="8" creationId="{0C419AB4-9796-1763-3ED7-DB861861DCA9}"/>
          </ac:picMkLst>
        </pc:picChg>
      </pc:sldChg>
      <pc:sldChg chg="addSp delSp modSp mod">
        <pc:chgData name="Sarah McIntosh" userId="441ff4de-9edf-4c0e-be86-a940b033f39a" providerId="ADAL" clId="{6CBAC2E3-3C5E-4E96-85E8-76CC3F44A998}" dt="2022-07-11T19:48:20.842" v="579" actId="1076"/>
        <pc:sldMkLst>
          <pc:docMk/>
          <pc:sldMk cId="3297852300" sldId="259"/>
        </pc:sldMkLst>
        <pc:spChg chg="mod">
          <ac:chgData name="Sarah McIntosh" userId="441ff4de-9edf-4c0e-be86-a940b033f39a" providerId="ADAL" clId="{6CBAC2E3-3C5E-4E96-85E8-76CC3F44A998}" dt="2022-07-11T19:48:13.110" v="577" actId="1076"/>
          <ac:spMkLst>
            <pc:docMk/>
            <pc:sldMk cId="3297852300" sldId="259"/>
            <ac:spMk id="2" creationId="{00000000-0000-0000-0000-000000000000}"/>
          </ac:spMkLst>
        </pc:spChg>
        <pc:spChg chg="mod ord">
          <ac:chgData name="Sarah McIntosh" userId="441ff4de-9edf-4c0e-be86-a940b033f39a" providerId="ADAL" clId="{6CBAC2E3-3C5E-4E96-85E8-76CC3F44A998}" dt="2022-07-11T19:48:10.391" v="576" actId="1076"/>
          <ac:spMkLst>
            <pc:docMk/>
            <pc:sldMk cId="3297852300" sldId="259"/>
            <ac:spMk id="5" creationId="{00000000-0000-0000-0000-000000000000}"/>
          </ac:spMkLst>
        </pc:spChg>
        <pc:spChg chg="add del mod">
          <ac:chgData name="Sarah McIntosh" userId="441ff4de-9edf-4c0e-be86-a940b033f39a" providerId="ADAL" clId="{6CBAC2E3-3C5E-4E96-85E8-76CC3F44A998}" dt="2022-07-11T19:19:20.113" v="89" actId="22"/>
          <ac:spMkLst>
            <pc:docMk/>
            <pc:sldMk cId="3297852300" sldId="259"/>
            <ac:spMk id="6" creationId="{46CF7938-6C30-E419-0652-59CC818C7FEF}"/>
          </ac:spMkLst>
        </pc:spChg>
        <pc:picChg chg="del mod modCrop">
          <ac:chgData name="Sarah McIntosh" userId="441ff4de-9edf-4c0e-be86-a940b033f39a" providerId="ADAL" clId="{6CBAC2E3-3C5E-4E96-85E8-76CC3F44A998}" dt="2022-07-11T19:19:12.345" v="88" actId="478"/>
          <ac:picMkLst>
            <pc:docMk/>
            <pc:sldMk cId="3297852300" sldId="259"/>
            <ac:picMk id="4" creationId="{00000000-0000-0000-0000-000000000000}"/>
          </ac:picMkLst>
        </pc:picChg>
        <pc:picChg chg="add mod ord modCrop">
          <ac:chgData name="Sarah McIntosh" userId="441ff4de-9edf-4c0e-be86-a940b033f39a" providerId="ADAL" clId="{6CBAC2E3-3C5E-4E96-85E8-76CC3F44A998}" dt="2022-07-11T19:48:08.945" v="575" actId="1076"/>
          <ac:picMkLst>
            <pc:docMk/>
            <pc:sldMk cId="3297852300" sldId="259"/>
            <ac:picMk id="10" creationId="{8A4F0E20-F478-4E1E-59F3-B8DBA5F59925}"/>
          </ac:picMkLst>
        </pc:picChg>
        <pc:picChg chg="add mod">
          <ac:chgData name="Sarah McIntosh" userId="441ff4de-9edf-4c0e-be86-a940b033f39a" providerId="ADAL" clId="{6CBAC2E3-3C5E-4E96-85E8-76CC3F44A998}" dt="2022-07-11T19:48:20.842" v="579" actId="1076"/>
          <ac:picMkLst>
            <pc:docMk/>
            <pc:sldMk cId="3297852300" sldId="259"/>
            <ac:picMk id="11" creationId="{2DC339AC-FB15-050B-6A04-E537F3525334}"/>
          </ac:picMkLst>
        </pc:picChg>
      </pc:sldChg>
      <pc:sldChg chg="addSp modSp mod">
        <pc:chgData name="Sarah McIntosh" userId="441ff4de-9edf-4c0e-be86-a940b033f39a" providerId="ADAL" clId="{6CBAC2E3-3C5E-4E96-85E8-76CC3F44A998}" dt="2022-07-11T19:48:30.429" v="581" actId="1076"/>
        <pc:sldMkLst>
          <pc:docMk/>
          <pc:sldMk cId="1014962885" sldId="260"/>
        </pc:sldMkLst>
        <pc:spChg chg="mod">
          <ac:chgData name="Sarah McIntosh" userId="441ff4de-9edf-4c0e-be86-a940b033f39a" providerId="ADAL" clId="{6CBAC2E3-3C5E-4E96-85E8-76CC3F44A998}" dt="2022-07-11T19:48:30.429" v="581" actId="1076"/>
          <ac:spMkLst>
            <pc:docMk/>
            <pc:sldMk cId="1014962885" sldId="260"/>
            <ac:spMk id="2" creationId="{00000000-0000-0000-0000-000000000000}"/>
          </ac:spMkLst>
        </pc:spChg>
        <pc:picChg chg="mod modCrop">
          <ac:chgData name="Sarah McIntosh" userId="441ff4de-9edf-4c0e-be86-a940b033f39a" providerId="ADAL" clId="{6CBAC2E3-3C5E-4E96-85E8-76CC3F44A998}" dt="2022-07-11T19:39:55.123" v="536" actId="732"/>
          <ac:picMkLst>
            <pc:docMk/>
            <pc:sldMk cId="1014962885" sldId="260"/>
            <ac:picMk id="4" creationId="{00000000-0000-0000-0000-000000000000}"/>
          </ac:picMkLst>
        </pc:picChg>
        <pc:picChg chg="add mod">
          <ac:chgData name="Sarah McIntosh" userId="441ff4de-9edf-4c0e-be86-a940b033f39a" providerId="ADAL" clId="{6CBAC2E3-3C5E-4E96-85E8-76CC3F44A998}" dt="2022-07-11T19:48:24.489" v="580"/>
          <ac:picMkLst>
            <pc:docMk/>
            <pc:sldMk cId="1014962885" sldId="260"/>
            <ac:picMk id="5" creationId="{7B7AD187-7DF8-6E55-C1DF-1F6FFDA1B9D2}"/>
          </ac:picMkLst>
        </pc:picChg>
      </pc:sldChg>
      <pc:sldChg chg="addSp modSp mod">
        <pc:chgData name="Sarah McIntosh" userId="441ff4de-9edf-4c0e-be86-a940b033f39a" providerId="ADAL" clId="{6CBAC2E3-3C5E-4E96-85E8-76CC3F44A998}" dt="2022-07-11T19:48:37.305" v="584"/>
        <pc:sldMkLst>
          <pc:docMk/>
          <pc:sldMk cId="3073784071" sldId="261"/>
        </pc:sldMkLst>
        <pc:spChg chg="mod">
          <ac:chgData name="Sarah McIntosh" userId="441ff4de-9edf-4c0e-be86-a940b033f39a" providerId="ADAL" clId="{6CBAC2E3-3C5E-4E96-85E8-76CC3F44A998}" dt="2022-07-11T19:48:36.436" v="583" actId="1076"/>
          <ac:spMkLst>
            <pc:docMk/>
            <pc:sldMk cId="3073784071" sldId="261"/>
            <ac:spMk id="2" creationId="{00000000-0000-0000-0000-000000000000}"/>
          </ac:spMkLst>
        </pc:spChg>
        <pc:picChg chg="mod modCrop">
          <ac:chgData name="Sarah McIntosh" userId="441ff4de-9edf-4c0e-be86-a940b033f39a" providerId="ADAL" clId="{6CBAC2E3-3C5E-4E96-85E8-76CC3F44A998}" dt="2022-07-11T19:48:34.503" v="582" actId="1076"/>
          <ac:picMkLst>
            <pc:docMk/>
            <pc:sldMk cId="3073784071" sldId="261"/>
            <ac:picMk id="4" creationId="{00000000-0000-0000-0000-000000000000}"/>
          </ac:picMkLst>
        </pc:picChg>
        <pc:picChg chg="add mod">
          <ac:chgData name="Sarah McIntosh" userId="441ff4de-9edf-4c0e-be86-a940b033f39a" providerId="ADAL" clId="{6CBAC2E3-3C5E-4E96-85E8-76CC3F44A998}" dt="2022-07-11T19:48:37.305" v="584"/>
          <ac:picMkLst>
            <pc:docMk/>
            <pc:sldMk cId="3073784071" sldId="261"/>
            <ac:picMk id="5" creationId="{0A8212D4-ABB8-4D71-525A-56A8AE06FA4F}"/>
          </ac:picMkLst>
        </pc:picChg>
      </pc:sldChg>
      <pc:sldChg chg="addSp modSp mod">
        <pc:chgData name="Sarah McIntosh" userId="441ff4de-9edf-4c0e-be86-a940b033f39a" providerId="ADAL" clId="{6CBAC2E3-3C5E-4E96-85E8-76CC3F44A998}" dt="2022-07-11T19:48:43.368" v="587"/>
        <pc:sldMkLst>
          <pc:docMk/>
          <pc:sldMk cId="2492217586" sldId="262"/>
        </pc:sldMkLst>
        <pc:spChg chg="mod">
          <ac:chgData name="Sarah McIntosh" userId="441ff4de-9edf-4c0e-be86-a940b033f39a" providerId="ADAL" clId="{6CBAC2E3-3C5E-4E96-85E8-76CC3F44A998}" dt="2022-07-11T19:48:42.760" v="586" actId="1076"/>
          <ac:spMkLst>
            <pc:docMk/>
            <pc:sldMk cId="2492217586" sldId="262"/>
            <ac:spMk id="2" creationId="{00000000-0000-0000-0000-000000000000}"/>
          </ac:spMkLst>
        </pc:spChg>
        <pc:spChg chg="mod">
          <ac:chgData name="Sarah McIntosh" userId="441ff4de-9edf-4c0e-be86-a940b033f39a" providerId="ADAL" clId="{6CBAC2E3-3C5E-4E96-85E8-76CC3F44A998}" dt="2022-07-11T19:21:12.939" v="109" actId="1076"/>
          <ac:spMkLst>
            <pc:docMk/>
            <pc:sldMk cId="2492217586" sldId="262"/>
            <ac:spMk id="5" creationId="{00000000-0000-0000-0000-000000000000}"/>
          </ac:spMkLst>
        </pc:spChg>
        <pc:picChg chg="add mod">
          <ac:chgData name="Sarah McIntosh" userId="441ff4de-9edf-4c0e-be86-a940b033f39a" providerId="ADAL" clId="{6CBAC2E3-3C5E-4E96-85E8-76CC3F44A998}" dt="2022-07-11T19:48:43.368" v="587"/>
          <ac:picMkLst>
            <pc:docMk/>
            <pc:sldMk cId="2492217586" sldId="262"/>
            <ac:picMk id="6" creationId="{2046315C-A8D9-BEF5-D413-8686758FE3AA}"/>
          </ac:picMkLst>
        </pc:picChg>
        <pc:picChg chg="mod modCrop">
          <ac:chgData name="Sarah McIntosh" userId="441ff4de-9edf-4c0e-be86-a940b033f39a" providerId="ADAL" clId="{6CBAC2E3-3C5E-4E96-85E8-76CC3F44A998}" dt="2022-07-11T19:48:40.272" v="585" actId="1076"/>
          <ac:picMkLst>
            <pc:docMk/>
            <pc:sldMk cId="2492217586" sldId="262"/>
            <ac:picMk id="10" creationId="{7370263C-40EC-4A26-BC61-469393F12C34}"/>
          </ac:picMkLst>
        </pc:picChg>
      </pc:sldChg>
      <pc:sldChg chg="addSp delSp modSp mod">
        <pc:chgData name="Sarah McIntosh" userId="441ff4de-9edf-4c0e-be86-a940b033f39a" providerId="ADAL" clId="{6CBAC2E3-3C5E-4E96-85E8-76CC3F44A998}" dt="2022-07-11T19:48:50.223" v="589"/>
        <pc:sldMkLst>
          <pc:docMk/>
          <pc:sldMk cId="3527994307" sldId="263"/>
        </pc:sldMkLst>
        <pc:spChg chg="mod">
          <ac:chgData name="Sarah McIntosh" userId="441ff4de-9edf-4c0e-be86-a940b033f39a" providerId="ADAL" clId="{6CBAC2E3-3C5E-4E96-85E8-76CC3F44A998}" dt="2022-07-11T19:48:49.653" v="588" actId="1076"/>
          <ac:spMkLst>
            <pc:docMk/>
            <pc:sldMk cId="3527994307" sldId="263"/>
            <ac:spMk id="2" creationId="{00000000-0000-0000-0000-000000000000}"/>
          </ac:spMkLst>
        </pc:spChg>
        <pc:spChg chg="add mod">
          <ac:chgData name="Sarah McIntosh" userId="441ff4de-9edf-4c0e-be86-a940b033f39a" providerId="ADAL" clId="{6CBAC2E3-3C5E-4E96-85E8-76CC3F44A998}" dt="2022-07-11T19:22:04.432" v="112" actId="478"/>
          <ac:spMkLst>
            <pc:docMk/>
            <pc:sldMk cId="3527994307" sldId="263"/>
            <ac:spMk id="5" creationId="{D349A740-149A-F1AB-791F-2648DFBEBCB1}"/>
          </ac:spMkLst>
        </pc:spChg>
        <pc:picChg chg="del mod">
          <ac:chgData name="Sarah McIntosh" userId="441ff4de-9edf-4c0e-be86-a940b033f39a" providerId="ADAL" clId="{6CBAC2E3-3C5E-4E96-85E8-76CC3F44A998}" dt="2022-07-11T19:22:04.432" v="112" actId="478"/>
          <ac:picMkLst>
            <pc:docMk/>
            <pc:sldMk cId="3527994307" sldId="263"/>
            <ac:picMk id="4" creationId="{00000000-0000-0000-0000-000000000000}"/>
          </ac:picMkLst>
        </pc:picChg>
        <pc:picChg chg="add mod modCrop">
          <ac:chgData name="Sarah McIntosh" userId="441ff4de-9edf-4c0e-be86-a940b033f39a" providerId="ADAL" clId="{6CBAC2E3-3C5E-4E96-85E8-76CC3F44A998}" dt="2022-07-11T19:22:28.316" v="119" actId="1076"/>
          <ac:picMkLst>
            <pc:docMk/>
            <pc:sldMk cId="3527994307" sldId="263"/>
            <ac:picMk id="7" creationId="{9869192F-685B-98D6-126F-A613DEFF4454}"/>
          </ac:picMkLst>
        </pc:picChg>
        <pc:picChg chg="add mod">
          <ac:chgData name="Sarah McIntosh" userId="441ff4de-9edf-4c0e-be86-a940b033f39a" providerId="ADAL" clId="{6CBAC2E3-3C5E-4E96-85E8-76CC3F44A998}" dt="2022-07-11T19:48:50.223" v="589"/>
          <ac:picMkLst>
            <pc:docMk/>
            <pc:sldMk cId="3527994307" sldId="263"/>
            <ac:picMk id="8" creationId="{8E239448-7D04-7E4A-DBF2-8D44F4794746}"/>
          </ac:picMkLst>
        </pc:picChg>
      </pc:sldChg>
      <pc:sldChg chg="addSp delSp modSp mod">
        <pc:chgData name="Sarah McIntosh" userId="441ff4de-9edf-4c0e-be86-a940b033f39a" providerId="ADAL" clId="{6CBAC2E3-3C5E-4E96-85E8-76CC3F44A998}" dt="2022-07-11T19:49:11.873" v="594"/>
        <pc:sldMkLst>
          <pc:docMk/>
          <pc:sldMk cId="1835079856" sldId="264"/>
        </pc:sldMkLst>
        <pc:spChg chg="mod">
          <ac:chgData name="Sarah McIntosh" userId="441ff4de-9edf-4c0e-be86-a940b033f39a" providerId="ADAL" clId="{6CBAC2E3-3C5E-4E96-85E8-76CC3F44A998}" dt="2022-07-11T19:49:10.566" v="593" actId="1076"/>
          <ac:spMkLst>
            <pc:docMk/>
            <pc:sldMk cId="1835079856" sldId="264"/>
            <ac:spMk id="2" creationId="{00000000-0000-0000-0000-000000000000}"/>
          </ac:spMkLst>
        </pc:spChg>
        <pc:spChg chg="mod ord">
          <ac:chgData name="Sarah McIntosh" userId="441ff4de-9edf-4c0e-be86-a940b033f39a" providerId="ADAL" clId="{6CBAC2E3-3C5E-4E96-85E8-76CC3F44A998}" dt="2022-07-11T19:49:04.975" v="592" actId="1076"/>
          <ac:spMkLst>
            <pc:docMk/>
            <pc:sldMk cId="1835079856" sldId="264"/>
            <ac:spMk id="9" creationId="{464D3B23-EAC5-42B0-9FC5-77F0219A8F06}"/>
          </ac:spMkLst>
        </pc:spChg>
        <pc:picChg chg="del">
          <ac:chgData name="Sarah McIntosh" userId="441ff4de-9edf-4c0e-be86-a940b033f39a" providerId="ADAL" clId="{6CBAC2E3-3C5E-4E96-85E8-76CC3F44A998}" dt="2022-07-11T19:23:10.405" v="164" actId="478"/>
          <ac:picMkLst>
            <pc:docMk/>
            <pc:sldMk cId="1835079856" sldId="264"/>
            <ac:picMk id="4" creationId="{00000000-0000-0000-0000-000000000000}"/>
          </ac:picMkLst>
        </pc:picChg>
        <pc:picChg chg="add mod modCrop">
          <ac:chgData name="Sarah McIntosh" userId="441ff4de-9edf-4c0e-be86-a940b033f39a" providerId="ADAL" clId="{6CBAC2E3-3C5E-4E96-85E8-76CC3F44A998}" dt="2022-07-11T19:49:02.688" v="590" actId="1076"/>
          <ac:picMkLst>
            <pc:docMk/>
            <pc:sldMk cId="1835079856" sldId="264"/>
            <ac:picMk id="5" creationId="{A74BF3C5-EC1E-6BD0-DF45-867990DAC51A}"/>
          </ac:picMkLst>
        </pc:picChg>
        <pc:picChg chg="del">
          <ac:chgData name="Sarah McIntosh" userId="441ff4de-9edf-4c0e-be86-a940b033f39a" providerId="ADAL" clId="{6CBAC2E3-3C5E-4E96-85E8-76CC3F44A998}" dt="2022-07-11T19:23:12.295" v="165" actId="478"/>
          <ac:picMkLst>
            <pc:docMk/>
            <pc:sldMk cId="1835079856" sldId="264"/>
            <ac:picMk id="8" creationId="{6CCB3580-C0CC-4D3D-BE99-5318F8418FF1}"/>
          </ac:picMkLst>
        </pc:picChg>
        <pc:picChg chg="add mod">
          <ac:chgData name="Sarah McIntosh" userId="441ff4de-9edf-4c0e-be86-a940b033f39a" providerId="ADAL" clId="{6CBAC2E3-3C5E-4E96-85E8-76CC3F44A998}" dt="2022-07-11T19:49:11.873" v="594"/>
          <ac:picMkLst>
            <pc:docMk/>
            <pc:sldMk cId="1835079856" sldId="264"/>
            <ac:picMk id="10" creationId="{0BA524FF-D795-9546-84A1-612B4503E572}"/>
          </ac:picMkLst>
        </pc:picChg>
      </pc:sldChg>
      <pc:sldChg chg="addSp modSp mod">
        <pc:chgData name="Sarah McIntosh" userId="441ff4de-9edf-4c0e-be86-a940b033f39a" providerId="ADAL" clId="{6CBAC2E3-3C5E-4E96-85E8-76CC3F44A998}" dt="2022-07-11T19:49:25.704" v="599" actId="1076"/>
        <pc:sldMkLst>
          <pc:docMk/>
          <pc:sldMk cId="3612994839" sldId="265"/>
        </pc:sldMkLst>
        <pc:spChg chg="mod">
          <ac:chgData name="Sarah McIntosh" userId="441ff4de-9edf-4c0e-be86-a940b033f39a" providerId="ADAL" clId="{6CBAC2E3-3C5E-4E96-85E8-76CC3F44A998}" dt="2022-07-11T19:49:24.235" v="598" actId="1076"/>
          <ac:spMkLst>
            <pc:docMk/>
            <pc:sldMk cId="3612994839" sldId="265"/>
            <ac:spMk id="2" creationId="{00000000-0000-0000-0000-000000000000}"/>
          </ac:spMkLst>
        </pc:spChg>
        <pc:picChg chg="mod modCrop">
          <ac:chgData name="Sarah McIntosh" userId="441ff4de-9edf-4c0e-be86-a940b033f39a" providerId="ADAL" clId="{6CBAC2E3-3C5E-4E96-85E8-76CC3F44A998}" dt="2022-07-11T19:49:25.704" v="599" actId="1076"/>
          <ac:picMkLst>
            <pc:docMk/>
            <pc:sldMk cId="3612994839" sldId="265"/>
            <ac:picMk id="4" creationId="{00000000-0000-0000-0000-000000000000}"/>
          </ac:picMkLst>
        </pc:picChg>
        <pc:picChg chg="add mod">
          <ac:chgData name="Sarah McIntosh" userId="441ff4de-9edf-4c0e-be86-a940b033f39a" providerId="ADAL" clId="{6CBAC2E3-3C5E-4E96-85E8-76CC3F44A998}" dt="2022-07-11T19:49:21.046" v="597"/>
          <ac:picMkLst>
            <pc:docMk/>
            <pc:sldMk cId="3612994839" sldId="265"/>
            <ac:picMk id="5" creationId="{BE0FAF42-583F-6E79-6599-4FE4A14B1244}"/>
          </ac:picMkLst>
        </pc:picChg>
      </pc:sldChg>
      <pc:sldChg chg="addSp modSp mod">
        <pc:chgData name="Sarah McIntosh" userId="441ff4de-9edf-4c0e-be86-a940b033f39a" providerId="ADAL" clId="{6CBAC2E3-3C5E-4E96-85E8-76CC3F44A998}" dt="2022-07-11T19:49:34.916" v="604"/>
        <pc:sldMkLst>
          <pc:docMk/>
          <pc:sldMk cId="2223681286" sldId="266"/>
        </pc:sldMkLst>
        <pc:spChg chg="mod">
          <ac:chgData name="Sarah McIntosh" userId="441ff4de-9edf-4c0e-be86-a940b033f39a" providerId="ADAL" clId="{6CBAC2E3-3C5E-4E96-85E8-76CC3F44A998}" dt="2022-07-11T19:49:33.831" v="603" actId="1076"/>
          <ac:spMkLst>
            <pc:docMk/>
            <pc:sldMk cId="2223681286" sldId="266"/>
            <ac:spMk id="2" creationId="{00000000-0000-0000-0000-000000000000}"/>
          </ac:spMkLst>
        </pc:spChg>
        <pc:spChg chg="mod">
          <ac:chgData name="Sarah McIntosh" userId="441ff4de-9edf-4c0e-be86-a940b033f39a" providerId="ADAL" clId="{6CBAC2E3-3C5E-4E96-85E8-76CC3F44A998}" dt="2022-07-11T19:49:31.313" v="602" actId="1076"/>
          <ac:spMkLst>
            <pc:docMk/>
            <pc:sldMk cId="2223681286" sldId="266"/>
            <ac:spMk id="5" creationId="{00000000-0000-0000-0000-000000000000}"/>
          </ac:spMkLst>
        </pc:spChg>
        <pc:picChg chg="mod modCrop">
          <ac:chgData name="Sarah McIntosh" userId="441ff4de-9edf-4c0e-be86-a940b033f39a" providerId="ADAL" clId="{6CBAC2E3-3C5E-4E96-85E8-76CC3F44A998}" dt="2022-07-11T19:49:29.226" v="601" actId="1076"/>
          <ac:picMkLst>
            <pc:docMk/>
            <pc:sldMk cId="2223681286" sldId="266"/>
            <ac:picMk id="4" creationId="{00000000-0000-0000-0000-000000000000}"/>
          </ac:picMkLst>
        </pc:picChg>
        <pc:picChg chg="add mod">
          <ac:chgData name="Sarah McIntosh" userId="441ff4de-9edf-4c0e-be86-a940b033f39a" providerId="ADAL" clId="{6CBAC2E3-3C5E-4E96-85E8-76CC3F44A998}" dt="2022-07-11T19:49:34.916" v="604"/>
          <ac:picMkLst>
            <pc:docMk/>
            <pc:sldMk cId="2223681286" sldId="266"/>
            <ac:picMk id="6" creationId="{DFCBF148-436B-6C99-1EA1-AB81650EFB9E}"/>
          </ac:picMkLst>
        </pc:picChg>
      </pc:sldChg>
      <pc:sldChg chg="addSp modSp mod">
        <pc:chgData name="Sarah McIntosh" userId="441ff4de-9edf-4c0e-be86-a940b033f39a" providerId="ADAL" clId="{6CBAC2E3-3C5E-4E96-85E8-76CC3F44A998}" dt="2022-07-11T19:49:46.199" v="617" actId="20577"/>
        <pc:sldMkLst>
          <pc:docMk/>
          <pc:sldMk cId="3861458525" sldId="267"/>
        </pc:sldMkLst>
        <pc:spChg chg="mod">
          <ac:chgData name="Sarah McIntosh" userId="441ff4de-9edf-4c0e-be86-a940b033f39a" providerId="ADAL" clId="{6CBAC2E3-3C5E-4E96-85E8-76CC3F44A998}" dt="2022-07-11T19:49:46.199" v="617" actId="20577"/>
          <ac:spMkLst>
            <pc:docMk/>
            <pc:sldMk cId="3861458525" sldId="267"/>
            <ac:spMk id="2" creationId="{00000000-0000-0000-0000-000000000000}"/>
          </ac:spMkLst>
        </pc:spChg>
        <pc:picChg chg="mod modCrop">
          <ac:chgData name="Sarah McIntosh" userId="441ff4de-9edf-4c0e-be86-a940b033f39a" providerId="ADAL" clId="{6CBAC2E3-3C5E-4E96-85E8-76CC3F44A998}" dt="2022-07-11T19:27:02.020" v="192" actId="732"/>
          <ac:picMkLst>
            <pc:docMk/>
            <pc:sldMk cId="3861458525" sldId="267"/>
            <ac:picMk id="4" creationId="{00000000-0000-0000-0000-000000000000}"/>
          </ac:picMkLst>
        </pc:picChg>
        <pc:picChg chg="add mod">
          <ac:chgData name="Sarah McIntosh" userId="441ff4de-9edf-4c0e-be86-a940b033f39a" providerId="ADAL" clId="{6CBAC2E3-3C5E-4E96-85E8-76CC3F44A998}" dt="2022-07-11T19:49:40.890" v="606"/>
          <ac:picMkLst>
            <pc:docMk/>
            <pc:sldMk cId="3861458525" sldId="267"/>
            <ac:picMk id="5" creationId="{3F650C37-F047-3EA8-BC9A-D8A7C4961084}"/>
          </ac:picMkLst>
        </pc:picChg>
      </pc:sldChg>
      <pc:sldChg chg="addSp modSp mod">
        <pc:chgData name="Sarah McIntosh" userId="441ff4de-9edf-4c0e-be86-a940b033f39a" providerId="ADAL" clId="{6CBAC2E3-3C5E-4E96-85E8-76CC3F44A998}" dt="2022-07-11T19:50:00.950" v="622" actId="1076"/>
        <pc:sldMkLst>
          <pc:docMk/>
          <pc:sldMk cId="4191502152" sldId="268"/>
        </pc:sldMkLst>
        <pc:spChg chg="mod">
          <ac:chgData name="Sarah McIntosh" userId="441ff4de-9edf-4c0e-be86-a940b033f39a" providerId="ADAL" clId="{6CBAC2E3-3C5E-4E96-85E8-76CC3F44A998}" dt="2022-07-11T19:49:59.363" v="621" actId="1076"/>
          <ac:spMkLst>
            <pc:docMk/>
            <pc:sldMk cId="4191502152" sldId="268"/>
            <ac:spMk id="2" creationId="{00000000-0000-0000-0000-000000000000}"/>
          </ac:spMkLst>
        </pc:spChg>
        <pc:picChg chg="mod modCrop">
          <ac:chgData name="Sarah McIntosh" userId="441ff4de-9edf-4c0e-be86-a940b033f39a" providerId="ADAL" clId="{6CBAC2E3-3C5E-4E96-85E8-76CC3F44A998}" dt="2022-07-11T19:50:00.950" v="622" actId="1076"/>
          <ac:picMkLst>
            <pc:docMk/>
            <pc:sldMk cId="4191502152" sldId="268"/>
            <ac:picMk id="4" creationId="{00000000-0000-0000-0000-000000000000}"/>
          </ac:picMkLst>
        </pc:picChg>
        <pc:picChg chg="add mod">
          <ac:chgData name="Sarah McIntosh" userId="441ff4de-9edf-4c0e-be86-a940b033f39a" providerId="ADAL" clId="{6CBAC2E3-3C5E-4E96-85E8-76CC3F44A998}" dt="2022-07-11T19:49:56.643" v="620"/>
          <ac:picMkLst>
            <pc:docMk/>
            <pc:sldMk cId="4191502152" sldId="268"/>
            <ac:picMk id="5" creationId="{3A5D11EC-8D05-35BD-0092-A65C049A687D}"/>
          </ac:picMkLst>
        </pc:picChg>
      </pc:sldChg>
      <pc:sldChg chg="addSp delSp modSp mod">
        <pc:chgData name="Sarah McIntosh" userId="441ff4de-9edf-4c0e-be86-a940b033f39a" providerId="ADAL" clId="{6CBAC2E3-3C5E-4E96-85E8-76CC3F44A998}" dt="2022-07-11T19:50:24.207" v="631" actId="1076"/>
        <pc:sldMkLst>
          <pc:docMk/>
          <pc:sldMk cId="1108453513" sldId="269"/>
        </pc:sldMkLst>
        <pc:spChg chg="mod">
          <ac:chgData name="Sarah McIntosh" userId="441ff4de-9edf-4c0e-be86-a940b033f39a" providerId="ADAL" clId="{6CBAC2E3-3C5E-4E96-85E8-76CC3F44A998}" dt="2022-07-11T19:50:23.004" v="630" actId="1076"/>
          <ac:spMkLst>
            <pc:docMk/>
            <pc:sldMk cId="1108453513" sldId="269"/>
            <ac:spMk id="2" creationId="{00000000-0000-0000-0000-000000000000}"/>
          </ac:spMkLst>
        </pc:spChg>
        <pc:spChg chg="del mod">
          <ac:chgData name="Sarah McIntosh" userId="441ff4de-9edf-4c0e-be86-a940b033f39a" providerId="ADAL" clId="{6CBAC2E3-3C5E-4E96-85E8-76CC3F44A998}" dt="2022-07-11T19:50:19.881" v="629" actId="478"/>
          <ac:spMkLst>
            <pc:docMk/>
            <pc:sldMk cId="1108453513" sldId="269"/>
            <ac:spMk id="3" creationId="{00000000-0000-0000-0000-000000000000}"/>
          </ac:spMkLst>
        </pc:spChg>
        <pc:picChg chg="del">
          <ac:chgData name="Sarah McIntosh" userId="441ff4de-9edf-4c0e-be86-a940b033f39a" providerId="ADAL" clId="{6CBAC2E3-3C5E-4E96-85E8-76CC3F44A998}" dt="2022-07-11T19:50:07.639" v="624" actId="478"/>
          <ac:picMkLst>
            <pc:docMk/>
            <pc:sldMk cId="1108453513" sldId="269"/>
            <ac:picMk id="4" creationId="{00000000-0000-0000-0000-000000000000}"/>
          </ac:picMkLst>
        </pc:picChg>
        <pc:picChg chg="mod modCrop">
          <ac:chgData name="Sarah McIntosh" userId="441ff4de-9edf-4c0e-be86-a940b033f39a" providerId="ADAL" clId="{6CBAC2E3-3C5E-4E96-85E8-76CC3F44A998}" dt="2022-07-11T19:50:24.207" v="631" actId="1076"/>
          <ac:picMkLst>
            <pc:docMk/>
            <pc:sldMk cId="1108453513" sldId="269"/>
            <ac:picMk id="6" creationId="{E767266C-C4A6-4C2F-8665-35E36D678EF6}"/>
          </ac:picMkLst>
        </pc:picChg>
        <pc:picChg chg="add mod">
          <ac:chgData name="Sarah McIntosh" userId="441ff4de-9edf-4c0e-be86-a940b033f39a" providerId="ADAL" clId="{6CBAC2E3-3C5E-4E96-85E8-76CC3F44A998}" dt="2022-07-11T19:50:16.950" v="627"/>
          <ac:picMkLst>
            <pc:docMk/>
            <pc:sldMk cId="1108453513" sldId="269"/>
            <ac:picMk id="7" creationId="{0AC9BF8B-DF99-62F7-D026-9548F119C7D3}"/>
          </ac:picMkLst>
        </pc:picChg>
      </pc:sldChg>
      <pc:sldChg chg="addSp delSp modSp mod">
        <pc:chgData name="Sarah McIntosh" userId="441ff4de-9edf-4c0e-be86-a940b033f39a" providerId="ADAL" clId="{6CBAC2E3-3C5E-4E96-85E8-76CC3F44A998}" dt="2022-07-11T19:50:30.999" v="634"/>
        <pc:sldMkLst>
          <pc:docMk/>
          <pc:sldMk cId="3021989838" sldId="270"/>
        </pc:sldMkLst>
        <pc:spChg chg="mod">
          <ac:chgData name="Sarah McIntosh" userId="441ff4de-9edf-4c0e-be86-a940b033f39a" providerId="ADAL" clId="{6CBAC2E3-3C5E-4E96-85E8-76CC3F44A998}" dt="2022-07-11T19:50:29.848" v="633" actId="1076"/>
          <ac:spMkLst>
            <pc:docMk/>
            <pc:sldMk cId="3021989838" sldId="270"/>
            <ac:spMk id="2" creationId="{00000000-0000-0000-0000-000000000000}"/>
          </ac:spMkLst>
        </pc:spChg>
        <pc:spChg chg="add del mod">
          <ac:chgData name="Sarah McIntosh" userId="441ff4de-9edf-4c0e-be86-a940b033f39a" providerId="ADAL" clId="{6CBAC2E3-3C5E-4E96-85E8-76CC3F44A998}" dt="2022-07-11T19:36:24.219" v="478" actId="478"/>
          <ac:spMkLst>
            <pc:docMk/>
            <pc:sldMk cId="3021989838" sldId="270"/>
            <ac:spMk id="3" creationId="{E452117F-3059-B3C3-8D1D-57A5B3D510CF}"/>
          </ac:spMkLst>
        </pc:spChg>
        <pc:spChg chg="add mod">
          <ac:chgData name="Sarah McIntosh" userId="441ff4de-9edf-4c0e-be86-a940b033f39a" providerId="ADAL" clId="{6CBAC2E3-3C5E-4E96-85E8-76CC3F44A998}" dt="2022-07-11T19:37:51.537" v="487" actId="207"/>
          <ac:spMkLst>
            <pc:docMk/>
            <pc:sldMk cId="3021989838" sldId="270"/>
            <ac:spMk id="5" creationId="{204D1D42-7018-7495-7042-98F07BB9F079}"/>
          </ac:spMkLst>
        </pc:spChg>
        <pc:spChg chg="add mod">
          <ac:chgData name="Sarah McIntosh" userId="441ff4de-9edf-4c0e-be86-a940b033f39a" providerId="ADAL" clId="{6CBAC2E3-3C5E-4E96-85E8-76CC3F44A998}" dt="2022-07-11T19:38:29.728" v="520" actId="1076"/>
          <ac:spMkLst>
            <pc:docMk/>
            <pc:sldMk cId="3021989838" sldId="270"/>
            <ac:spMk id="6" creationId="{299C797C-ABA7-E006-4A4B-871267375BDD}"/>
          </ac:spMkLst>
        </pc:spChg>
        <pc:picChg chg="mod modCrop">
          <ac:chgData name="Sarah McIntosh" userId="441ff4de-9edf-4c0e-be86-a940b033f39a" providerId="ADAL" clId="{6CBAC2E3-3C5E-4E96-85E8-76CC3F44A998}" dt="2022-07-11T19:50:26.392" v="632" actId="1076"/>
          <ac:picMkLst>
            <pc:docMk/>
            <pc:sldMk cId="3021989838" sldId="270"/>
            <ac:picMk id="4" creationId="{00000000-0000-0000-0000-000000000000}"/>
          </ac:picMkLst>
        </pc:picChg>
        <pc:picChg chg="add mod">
          <ac:chgData name="Sarah McIntosh" userId="441ff4de-9edf-4c0e-be86-a940b033f39a" providerId="ADAL" clId="{6CBAC2E3-3C5E-4E96-85E8-76CC3F44A998}" dt="2022-07-11T19:50:30.999" v="634"/>
          <ac:picMkLst>
            <pc:docMk/>
            <pc:sldMk cId="3021989838" sldId="270"/>
            <ac:picMk id="7" creationId="{A74B2CFA-0FB2-ADFA-F87F-EEE634C89626}"/>
          </ac:picMkLst>
        </pc:picChg>
      </pc:sldChg>
      <pc:sldChg chg="addSp modSp mod">
        <pc:chgData name="Sarah McIntosh" userId="441ff4de-9edf-4c0e-be86-a940b033f39a" providerId="ADAL" clId="{6CBAC2E3-3C5E-4E96-85E8-76CC3F44A998}" dt="2022-07-11T19:50:45.415" v="640" actId="1076"/>
        <pc:sldMkLst>
          <pc:docMk/>
          <pc:sldMk cId="255650819" sldId="271"/>
        </pc:sldMkLst>
        <pc:spChg chg="mod">
          <ac:chgData name="Sarah McIntosh" userId="441ff4de-9edf-4c0e-be86-a940b033f39a" providerId="ADAL" clId="{6CBAC2E3-3C5E-4E96-85E8-76CC3F44A998}" dt="2022-07-11T19:50:41.560" v="639" actId="1076"/>
          <ac:spMkLst>
            <pc:docMk/>
            <pc:sldMk cId="255650819" sldId="271"/>
            <ac:spMk id="2" creationId="{00000000-0000-0000-0000-000000000000}"/>
          </ac:spMkLst>
        </pc:spChg>
        <pc:picChg chg="mod modCrop">
          <ac:chgData name="Sarah McIntosh" userId="441ff4de-9edf-4c0e-be86-a940b033f39a" providerId="ADAL" clId="{6CBAC2E3-3C5E-4E96-85E8-76CC3F44A998}" dt="2022-07-11T19:50:45.415" v="640" actId="1076"/>
          <ac:picMkLst>
            <pc:docMk/>
            <pc:sldMk cId="255650819" sldId="271"/>
            <ac:picMk id="4" creationId="{00000000-0000-0000-0000-000000000000}"/>
          </ac:picMkLst>
        </pc:picChg>
        <pc:picChg chg="add mod">
          <ac:chgData name="Sarah McIntosh" userId="441ff4de-9edf-4c0e-be86-a940b033f39a" providerId="ADAL" clId="{6CBAC2E3-3C5E-4E96-85E8-76CC3F44A998}" dt="2022-07-11T19:50:38.222" v="637"/>
          <ac:picMkLst>
            <pc:docMk/>
            <pc:sldMk cId="255650819" sldId="271"/>
            <ac:picMk id="5" creationId="{BE065E97-9A36-7730-A3A4-65807CC9ABF5}"/>
          </ac:picMkLst>
        </pc:picChg>
      </pc:sldChg>
      <pc:sldChg chg="addSp delSp modSp add del mod">
        <pc:chgData name="Sarah McIntosh" userId="441ff4de-9edf-4c0e-be86-a940b033f39a" providerId="ADAL" clId="{6CBAC2E3-3C5E-4E96-85E8-76CC3F44A998}" dt="2022-07-11T19:51:00.051" v="645"/>
        <pc:sldMkLst>
          <pc:docMk/>
          <pc:sldMk cId="3659865312" sldId="273"/>
        </pc:sldMkLst>
        <pc:spChg chg="mod">
          <ac:chgData name="Sarah McIntosh" userId="441ff4de-9edf-4c0e-be86-a940b033f39a" providerId="ADAL" clId="{6CBAC2E3-3C5E-4E96-85E8-76CC3F44A998}" dt="2022-07-11T19:50:58.955" v="644" actId="1076"/>
          <ac:spMkLst>
            <pc:docMk/>
            <pc:sldMk cId="3659865312" sldId="273"/>
            <ac:spMk id="2" creationId="{00000000-0000-0000-0000-000000000000}"/>
          </ac:spMkLst>
        </pc:spChg>
        <pc:spChg chg="mod ord">
          <ac:chgData name="Sarah McIntosh" userId="441ff4de-9edf-4c0e-be86-a940b033f39a" providerId="ADAL" clId="{6CBAC2E3-3C5E-4E96-85E8-76CC3F44A998}" dt="2022-07-11T19:50:56.680" v="643" actId="1076"/>
          <ac:spMkLst>
            <pc:docMk/>
            <pc:sldMk cId="3659865312" sldId="273"/>
            <ac:spMk id="5" creationId="{00000000-0000-0000-0000-000000000000}"/>
          </ac:spMkLst>
        </pc:spChg>
        <pc:spChg chg="add del mod">
          <ac:chgData name="Sarah McIntosh" userId="441ff4de-9edf-4c0e-be86-a940b033f39a" providerId="ADAL" clId="{6CBAC2E3-3C5E-4E96-85E8-76CC3F44A998}" dt="2022-07-11T19:33:57.956" v="464" actId="478"/>
          <ac:spMkLst>
            <pc:docMk/>
            <pc:sldMk cId="3659865312" sldId="273"/>
            <ac:spMk id="6" creationId="{93267DD4-40AC-9538-52C3-DEBFA750B615}"/>
          </ac:spMkLst>
        </pc:spChg>
        <pc:picChg chg="del">
          <ac:chgData name="Sarah McIntosh" userId="441ff4de-9edf-4c0e-be86-a940b033f39a" providerId="ADAL" clId="{6CBAC2E3-3C5E-4E96-85E8-76CC3F44A998}" dt="2022-07-11T19:33:28.420" v="454" actId="478"/>
          <ac:picMkLst>
            <pc:docMk/>
            <pc:sldMk cId="3659865312" sldId="273"/>
            <ac:picMk id="4" creationId="{00000000-0000-0000-0000-000000000000}"/>
          </ac:picMkLst>
        </pc:picChg>
        <pc:picChg chg="add mod modCrop">
          <ac:chgData name="Sarah McIntosh" userId="441ff4de-9edf-4c0e-be86-a940b033f39a" providerId="ADAL" clId="{6CBAC2E3-3C5E-4E96-85E8-76CC3F44A998}" dt="2022-07-11T19:50:55.210" v="642" actId="1076"/>
          <ac:picMkLst>
            <pc:docMk/>
            <pc:sldMk cId="3659865312" sldId="273"/>
            <ac:picMk id="8" creationId="{3D14144B-ABDE-9D83-AB7E-5FF0F3A851C3}"/>
          </ac:picMkLst>
        </pc:picChg>
        <pc:picChg chg="add mod">
          <ac:chgData name="Sarah McIntosh" userId="441ff4de-9edf-4c0e-be86-a940b033f39a" providerId="ADAL" clId="{6CBAC2E3-3C5E-4E96-85E8-76CC3F44A998}" dt="2022-07-11T19:51:00.051" v="645"/>
          <ac:picMkLst>
            <pc:docMk/>
            <pc:sldMk cId="3659865312" sldId="273"/>
            <ac:picMk id="9" creationId="{7E00F6CA-CD8C-8F03-EE84-918C9AEF3498}"/>
          </ac:picMkLst>
        </pc:picChg>
      </pc:sldChg>
      <pc:sldChg chg="addSp modSp mod">
        <pc:chgData name="Sarah McIntosh" userId="441ff4de-9edf-4c0e-be86-a940b033f39a" providerId="ADAL" clId="{6CBAC2E3-3C5E-4E96-85E8-76CC3F44A998}" dt="2022-07-11T19:51:05.542" v="647"/>
        <pc:sldMkLst>
          <pc:docMk/>
          <pc:sldMk cId="1362516212" sldId="274"/>
        </pc:sldMkLst>
        <pc:spChg chg="mod">
          <ac:chgData name="Sarah McIntosh" userId="441ff4de-9edf-4c0e-be86-a940b033f39a" providerId="ADAL" clId="{6CBAC2E3-3C5E-4E96-85E8-76CC3F44A998}" dt="2022-07-11T19:51:04.325" v="646" actId="1076"/>
          <ac:spMkLst>
            <pc:docMk/>
            <pc:sldMk cId="1362516212" sldId="274"/>
            <ac:spMk id="2" creationId="{00000000-0000-0000-0000-000000000000}"/>
          </ac:spMkLst>
        </pc:spChg>
        <pc:spChg chg="mod">
          <ac:chgData name="Sarah McIntosh" userId="441ff4de-9edf-4c0e-be86-a940b033f39a" providerId="ADAL" clId="{6CBAC2E3-3C5E-4E96-85E8-76CC3F44A998}" dt="2022-07-11T19:35:05.019" v="470" actId="20577"/>
          <ac:spMkLst>
            <pc:docMk/>
            <pc:sldMk cId="1362516212" sldId="274"/>
            <ac:spMk id="3" creationId="{00000000-0000-0000-0000-000000000000}"/>
          </ac:spMkLst>
        </pc:spChg>
        <pc:picChg chg="add mod">
          <ac:chgData name="Sarah McIntosh" userId="441ff4de-9edf-4c0e-be86-a940b033f39a" providerId="ADAL" clId="{6CBAC2E3-3C5E-4E96-85E8-76CC3F44A998}" dt="2022-07-11T19:51:05.542" v="647"/>
          <ac:picMkLst>
            <pc:docMk/>
            <pc:sldMk cId="1362516212" sldId="274"/>
            <ac:picMk id="4" creationId="{E0D30A8E-2BA4-A834-6D95-34397D3027E1}"/>
          </ac:picMkLst>
        </pc:picChg>
      </pc:sldChg>
      <pc:sldChg chg="addSp modSp add del mod setBg">
        <pc:chgData name="Sarah McIntosh" userId="441ff4de-9edf-4c0e-be86-a940b033f39a" providerId="ADAL" clId="{6CBAC2E3-3C5E-4E96-85E8-76CC3F44A998}" dt="2022-07-11T19:41:37.090" v="556" actId="47"/>
        <pc:sldMkLst>
          <pc:docMk/>
          <pc:sldMk cId="109857222" sldId="275"/>
        </pc:sldMkLst>
        <pc:picChg chg="add mod">
          <ac:chgData name="Sarah McIntosh" userId="441ff4de-9edf-4c0e-be86-a940b033f39a" providerId="ADAL" clId="{6CBAC2E3-3C5E-4E96-85E8-76CC3F44A998}" dt="2022-07-11T19:41:17.467" v="547" actId="571"/>
          <ac:picMkLst>
            <pc:docMk/>
            <pc:sldMk cId="109857222" sldId="275"/>
            <ac:picMk id="3" creationId="{4589E142-1178-CF3E-BC1C-BF9BDAF6F0E8}"/>
          </ac:picMkLst>
        </pc:picChg>
        <pc:picChg chg="mod">
          <ac:chgData name="Sarah McIntosh" userId="441ff4de-9edf-4c0e-be86-a940b033f39a" providerId="ADAL" clId="{6CBAC2E3-3C5E-4E96-85E8-76CC3F44A998}" dt="2022-07-11T19:41:09.463" v="544" actId="1076"/>
          <ac:picMkLst>
            <pc:docMk/>
            <pc:sldMk cId="109857222" sldId="275"/>
            <ac:picMk id="4" creationId="{052929C0-0F4F-480B-9DE7-0654EB7D4267}"/>
          </ac:picMkLst>
        </pc:picChg>
      </pc:sldChg>
      <pc:sldChg chg="add del setBg">
        <pc:chgData name="Sarah McIntosh" userId="441ff4de-9edf-4c0e-be86-a940b033f39a" providerId="ADAL" clId="{6CBAC2E3-3C5E-4E96-85E8-76CC3F44A998}" dt="2022-07-11T19:41:36.477" v="555" actId="47"/>
        <pc:sldMkLst>
          <pc:docMk/>
          <pc:sldMk cId="3036654785"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5B3F6F-73E3-4F89-9461-26B1C3E15E28}"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2162911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B3F6F-73E3-4F89-9461-26B1C3E15E28}"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713953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B3F6F-73E3-4F89-9461-26B1C3E15E28}"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3153874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5B3F6F-73E3-4F89-9461-26B1C3E15E28}"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1102194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5B3F6F-73E3-4F89-9461-26B1C3E15E28}" type="datetimeFigureOut">
              <a:rPr lang="en-US" smtClean="0"/>
              <a:t>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1574706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5B3F6F-73E3-4F89-9461-26B1C3E15E28}"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3662933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5B3F6F-73E3-4F89-9461-26B1C3E15E28}" type="datetimeFigureOut">
              <a:rPr lang="en-US" smtClean="0"/>
              <a:t>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4115000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5B3F6F-73E3-4F89-9461-26B1C3E15E28}" type="datetimeFigureOut">
              <a:rPr lang="en-US" smtClean="0"/>
              <a:t>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94497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5B3F6F-73E3-4F89-9461-26B1C3E15E28}" type="datetimeFigureOut">
              <a:rPr lang="en-US" smtClean="0"/>
              <a:t>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17951496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B3F6F-73E3-4F89-9461-26B1C3E15E28}"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110577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5B3F6F-73E3-4F89-9461-26B1C3E15E28}" type="datetimeFigureOut">
              <a:rPr lang="en-US" smtClean="0"/>
              <a:t>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664C0A-4288-41CB-852F-B7F1A5B1D858}" type="slidenum">
              <a:rPr lang="en-US" smtClean="0"/>
              <a:t>‹#›</a:t>
            </a:fld>
            <a:endParaRPr lang="en-US"/>
          </a:p>
        </p:txBody>
      </p:sp>
    </p:spTree>
    <p:extLst>
      <p:ext uri="{BB962C8B-B14F-4D97-AF65-F5344CB8AC3E}">
        <p14:creationId xmlns:p14="http://schemas.microsoft.com/office/powerpoint/2010/main" val="616641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B3F6F-73E3-4F89-9461-26B1C3E15E28}" type="datetimeFigureOut">
              <a:rPr lang="en-US" smtClean="0"/>
              <a:t>7/11/2022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64C0A-4288-41CB-852F-B7F1A5B1D858}" type="slidenum">
              <a:rPr lang="en-US" smtClean="0"/>
              <a:t>‹#›</a:t>
            </a:fld>
            <a:endParaRPr lang="en-US"/>
          </a:p>
        </p:txBody>
      </p:sp>
    </p:spTree>
    <p:extLst>
      <p:ext uri="{BB962C8B-B14F-4D97-AF65-F5344CB8AC3E}">
        <p14:creationId xmlns:p14="http://schemas.microsoft.com/office/powerpoint/2010/main" val="1282710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nocache.alexslemonade.org/campaign/stands-and-events/downloads"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lexslemonade.org/AB"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2870736"/>
            <a:ext cx="9144000" cy="2387600"/>
          </a:xfrm>
        </p:spPr>
        <p:txBody>
          <a:bodyPr>
            <a:normAutofit fontScale="90000"/>
          </a:bodyPr>
          <a:lstStyle/>
          <a:p>
            <a:r>
              <a:rPr lang="en-US" dirty="0"/>
              <a:t>Registering an ALSF Lemonade Stand or Event with AmerisourceBergen</a:t>
            </a:r>
            <a:br>
              <a:rPr lang="en-US" dirty="0"/>
            </a:br>
            <a:br>
              <a:rPr lang="en-US" dirty="0"/>
            </a:br>
            <a:endParaRPr lang="en-US" dirty="0"/>
          </a:p>
        </p:txBody>
      </p:sp>
      <p:pic>
        <p:nvPicPr>
          <p:cNvPr id="6" name="Picture 4">
            <a:extLst>
              <a:ext uri="{FF2B5EF4-FFF2-40B4-BE49-F238E27FC236}">
                <a16:creationId xmlns:a16="http://schemas.microsoft.com/office/drawing/2014/main" id="{D9B0E178-1B96-9FAA-39D7-5E110BC80302}"/>
              </a:ext>
            </a:extLst>
          </p:cNvPr>
          <p:cNvPicPr>
            <a:picLocks noChangeAspect="1"/>
          </p:cNvPicPr>
          <p:nvPr/>
        </p:nvPicPr>
        <p:blipFill>
          <a:blip r:embed="rId2"/>
          <a:stretch>
            <a:fillRect/>
          </a:stretch>
        </p:blipFill>
        <p:spPr>
          <a:xfrm>
            <a:off x="4639776" y="3987264"/>
            <a:ext cx="2583145" cy="2622100"/>
          </a:xfrm>
          <a:prstGeom prst="rect">
            <a:avLst/>
          </a:prstGeom>
        </p:spPr>
      </p:pic>
      <p:pic>
        <p:nvPicPr>
          <p:cNvPr id="7" name="Picture 6">
            <a:extLst>
              <a:ext uri="{FF2B5EF4-FFF2-40B4-BE49-F238E27FC236}">
                <a16:creationId xmlns:a16="http://schemas.microsoft.com/office/drawing/2014/main" id="{54612B35-CE7D-0C64-2477-A765DC371799}"/>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1060866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43" y="1443681"/>
            <a:ext cx="10515600" cy="1325563"/>
          </a:xfrm>
        </p:spPr>
        <p:txBody>
          <a:bodyPr>
            <a:normAutofit fontScale="90000"/>
          </a:bodyPr>
          <a:lstStyle/>
          <a:p>
            <a:pPr algn="ctr"/>
            <a:r>
              <a:rPr lang="en-US" dirty="0"/>
              <a:t>Step 9: </a:t>
            </a:r>
            <a:r>
              <a:rPr lang="en-US" sz="3600" dirty="0"/>
              <a:t>If you are fundraising in honor or memory of someone you can indicate it on this page. If not, click no and then continue.</a:t>
            </a:r>
          </a:p>
        </p:txBody>
      </p:sp>
      <p:pic>
        <p:nvPicPr>
          <p:cNvPr id="4" name="Content Placeholder 3"/>
          <p:cNvPicPr>
            <a:picLocks noGrp="1" noChangeAspect="1"/>
          </p:cNvPicPr>
          <p:nvPr>
            <p:ph idx="1"/>
          </p:nvPr>
        </p:nvPicPr>
        <p:blipFill rotWithShape="1">
          <a:blip r:embed="rId2"/>
          <a:srcRect l="1475" t="29189" r="49149" b="23237"/>
          <a:stretch/>
        </p:blipFill>
        <p:spPr>
          <a:xfrm>
            <a:off x="1125313" y="3229213"/>
            <a:ext cx="9941372" cy="3078760"/>
          </a:xfrm>
          <a:prstGeom prst="rect">
            <a:avLst/>
          </a:prstGeom>
        </p:spPr>
      </p:pic>
      <p:pic>
        <p:nvPicPr>
          <p:cNvPr id="5" name="Picture 4">
            <a:extLst>
              <a:ext uri="{FF2B5EF4-FFF2-40B4-BE49-F238E27FC236}">
                <a16:creationId xmlns:a16="http://schemas.microsoft.com/office/drawing/2014/main" id="{BE0FAF42-583F-6E79-6599-4FE4A14B1244}"/>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3612994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7257" y="985910"/>
            <a:ext cx="10515600" cy="1325563"/>
          </a:xfrm>
        </p:spPr>
        <p:txBody>
          <a:bodyPr/>
          <a:lstStyle/>
          <a:p>
            <a:r>
              <a:rPr lang="en-US" dirty="0"/>
              <a:t>Step 10:  Agree to Fundraising Agreement</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1333" t="28474" r="48341" b="10966"/>
          <a:stretch/>
        </p:blipFill>
        <p:spPr>
          <a:xfrm>
            <a:off x="1736522" y="2592429"/>
            <a:ext cx="9267428" cy="3584534"/>
          </a:xfrm>
          <a:prstGeom prst="rect">
            <a:avLst/>
          </a:prstGeom>
        </p:spPr>
      </p:pic>
      <p:sp>
        <p:nvSpPr>
          <p:cNvPr id="5" name="Right Arrow 4"/>
          <p:cNvSpPr/>
          <p:nvPr/>
        </p:nvSpPr>
        <p:spPr>
          <a:xfrm>
            <a:off x="4142091" y="4298554"/>
            <a:ext cx="675434" cy="3427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DFCBF148-436B-6C99-1EA1-AB81650EFB9E}"/>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2223681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864" y="994299"/>
            <a:ext cx="10515600" cy="1325563"/>
          </a:xfrm>
        </p:spPr>
        <p:txBody>
          <a:bodyPr/>
          <a:lstStyle/>
          <a:p>
            <a:r>
              <a:rPr lang="en-US" dirty="0"/>
              <a:t>Step 11: Confirm Your Contact Info</a:t>
            </a:r>
          </a:p>
        </p:txBody>
      </p:sp>
      <p:pic>
        <p:nvPicPr>
          <p:cNvPr id="4" name="Content Placeholder 3"/>
          <p:cNvPicPr>
            <a:picLocks noGrp="1" noChangeAspect="1"/>
          </p:cNvPicPr>
          <p:nvPr>
            <p:ph idx="1"/>
          </p:nvPr>
        </p:nvPicPr>
        <p:blipFill rotWithShape="1">
          <a:blip r:embed="rId2"/>
          <a:srcRect l="1786" t="14677" r="48329" b="9882"/>
          <a:stretch/>
        </p:blipFill>
        <p:spPr>
          <a:xfrm>
            <a:off x="2659310" y="2457974"/>
            <a:ext cx="6097414" cy="2963880"/>
          </a:xfrm>
          <a:prstGeom prst="rect">
            <a:avLst/>
          </a:prstGeom>
        </p:spPr>
      </p:pic>
      <p:pic>
        <p:nvPicPr>
          <p:cNvPr id="5" name="Picture 4">
            <a:extLst>
              <a:ext uri="{FF2B5EF4-FFF2-40B4-BE49-F238E27FC236}">
                <a16:creationId xmlns:a16="http://schemas.microsoft.com/office/drawing/2014/main" id="{3F650C37-F047-3EA8-BC9A-D8A7C4961084}"/>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3861458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8141" y="1170468"/>
            <a:ext cx="10515600" cy="1325563"/>
          </a:xfrm>
        </p:spPr>
        <p:txBody>
          <a:bodyPr>
            <a:normAutofit fontScale="90000"/>
          </a:bodyPr>
          <a:lstStyle/>
          <a:p>
            <a:pPr algn="ctr"/>
            <a:r>
              <a:rPr lang="en-US" dirty="0"/>
              <a:t>Step 12: Confirm if you would like a fundraising kit sent. You can also </a:t>
            </a:r>
            <a:r>
              <a:rPr lang="en-US" dirty="0">
                <a:hlinkClick r:id="rId2"/>
              </a:rPr>
              <a:t>download items </a:t>
            </a:r>
            <a:r>
              <a:rPr lang="en-US" dirty="0"/>
              <a:t>from our website to use at your stand.</a:t>
            </a:r>
          </a:p>
        </p:txBody>
      </p:sp>
      <p:pic>
        <p:nvPicPr>
          <p:cNvPr id="4" name="Content Placeholder 3"/>
          <p:cNvPicPr>
            <a:picLocks noGrp="1" noChangeAspect="1"/>
          </p:cNvPicPr>
          <p:nvPr>
            <p:ph idx="1"/>
          </p:nvPr>
        </p:nvPicPr>
        <p:blipFill rotWithShape="1">
          <a:blip r:embed="rId3"/>
          <a:srcRect l="1096" t="29076" r="51934" b="22049"/>
          <a:stretch/>
        </p:blipFill>
        <p:spPr>
          <a:xfrm>
            <a:off x="1501629" y="3229661"/>
            <a:ext cx="8527553" cy="2852153"/>
          </a:xfrm>
          <a:prstGeom prst="rect">
            <a:avLst/>
          </a:prstGeom>
        </p:spPr>
      </p:pic>
      <p:pic>
        <p:nvPicPr>
          <p:cNvPr id="5" name="Picture 4">
            <a:extLst>
              <a:ext uri="{FF2B5EF4-FFF2-40B4-BE49-F238E27FC236}">
                <a16:creationId xmlns:a16="http://schemas.microsoft.com/office/drawing/2014/main" id="{3A5D11EC-8D05-35BD-0092-A65C049A687D}"/>
              </a:ext>
            </a:extLst>
          </p:cNvPr>
          <p:cNvPicPr>
            <a:picLocks noChangeAspect="1"/>
          </p:cNvPicPr>
          <p:nvPr/>
        </p:nvPicPr>
        <p:blipFill rotWithShape="1">
          <a:blip r:embed="rId4"/>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4191502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365" y="1061411"/>
            <a:ext cx="10515600" cy="1325563"/>
          </a:xfrm>
        </p:spPr>
        <p:txBody>
          <a:bodyPr>
            <a:normAutofit fontScale="90000"/>
          </a:bodyPr>
          <a:lstStyle/>
          <a:p>
            <a:pPr algn="ctr"/>
            <a:r>
              <a:rPr lang="en-US" dirty="0"/>
              <a:t>Step 13:You can skip this by clicking continue or let us know why you are raising money for childhood cancer!</a:t>
            </a:r>
          </a:p>
        </p:txBody>
      </p:sp>
      <p:pic>
        <p:nvPicPr>
          <p:cNvPr id="6" name="Picture 5">
            <a:extLst>
              <a:ext uri="{FF2B5EF4-FFF2-40B4-BE49-F238E27FC236}">
                <a16:creationId xmlns:a16="http://schemas.microsoft.com/office/drawing/2014/main" id="{E767266C-C4A6-4C2F-8665-35E36D678EF6}"/>
              </a:ext>
            </a:extLst>
          </p:cNvPr>
          <p:cNvPicPr>
            <a:picLocks noChangeAspect="1"/>
          </p:cNvPicPr>
          <p:nvPr/>
        </p:nvPicPr>
        <p:blipFill rotWithShape="1">
          <a:blip r:embed="rId2"/>
          <a:srcRect l="4919" t="35656" r="4033" b="11828"/>
          <a:stretch/>
        </p:blipFill>
        <p:spPr>
          <a:xfrm>
            <a:off x="478579" y="2937675"/>
            <a:ext cx="11100619" cy="3601543"/>
          </a:xfrm>
          <a:prstGeom prst="rect">
            <a:avLst/>
          </a:prstGeom>
        </p:spPr>
      </p:pic>
      <p:pic>
        <p:nvPicPr>
          <p:cNvPr id="7" name="Picture 6">
            <a:extLst>
              <a:ext uri="{FF2B5EF4-FFF2-40B4-BE49-F238E27FC236}">
                <a16:creationId xmlns:a16="http://schemas.microsoft.com/office/drawing/2014/main" id="{0AC9BF8B-DF99-62F7-D026-9548F119C7D3}"/>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1108453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108" y="1551350"/>
            <a:ext cx="10515600" cy="1325563"/>
          </a:xfrm>
        </p:spPr>
        <p:txBody>
          <a:bodyPr>
            <a:normAutofit fontScale="90000"/>
          </a:bodyPr>
          <a:lstStyle/>
          <a:p>
            <a:pPr algn="ctr"/>
            <a:r>
              <a:rPr lang="en-US" dirty="0"/>
              <a:t>Step 14: Review your information and create a password for your account. This password will allow you to log in and make changes to your page.</a:t>
            </a:r>
          </a:p>
        </p:txBody>
      </p:sp>
      <p:pic>
        <p:nvPicPr>
          <p:cNvPr id="4" name="Content Placeholder 3"/>
          <p:cNvPicPr>
            <a:picLocks noGrp="1" noChangeAspect="1"/>
          </p:cNvPicPr>
          <p:nvPr>
            <p:ph idx="1"/>
          </p:nvPr>
        </p:nvPicPr>
        <p:blipFill rotWithShape="1">
          <a:blip r:embed="rId2"/>
          <a:srcRect l="4427" t="42279" r="49089" b="10720"/>
          <a:stretch/>
        </p:blipFill>
        <p:spPr>
          <a:xfrm>
            <a:off x="1298598" y="3305058"/>
            <a:ext cx="9734620" cy="3171039"/>
          </a:xfrm>
          <a:prstGeom prst="rect">
            <a:avLst/>
          </a:prstGeom>
        </p:spPr>
      </p:pic>
      <p:sp>
        <p:nvSpPr>
          <p:cNvPr id="5" name="Rectangle 4">
            <a:extLst>
              <a:ext uri="{FF2B5EF4-FFF2-40B4-BE49-F238E27FC236}">
                <a16:creationId xmlns:a16="http://schemas.microsoft.com/office/drawing/2014/main" id="{204D1D42-7018-7495-7042-98F07BB9F079}"/>
              </a:ext>
            </a:extLst>
          </p:cNvPr>
          <p:cNvSpPr/>
          <p:nvPr/>
        </p:nvSpPr>
        <p:spPr>
          <a:xfrm>
            <a:off x="6165908" y="3775046"/>
            <a:ext cx="620786" cy="167780"/>
          </a:xfrm>
          <a:prstGeom prst="rect">
            <a:avLst/>
          </a:prstGeom>
          <a:solidFill>
            <a:srgbClr val="F8F452"/>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99C797C-ABA7-E006-4A4B-871267375BDD}"/>
              </a:ext>
            </a:extLst>
          </p:cNvPr>
          <p:cNvSpPr txBox="1"/>
          <p:nvPr/>
        </p:nvSpPr>
        <p:spPr>
          <a:xfrm>
            <a:off x="6096000" y="3731978"/>
            <a:ext cx="947956" cy="253916"/>
          </a:xfrm>
          <a:prstGeom prst="rect">
            <a:avLst/>
          </a:prstGeom>
          <a:noFill/>
        </p:spPr>
        <p:txBody>
          <a:bodyPr wrap="square" rtlCol="0">
            <a:spAutoFit/>
          </a:bodyPr>
          <a:lstStyle/>
          <a:p>
            <a:r>
              <a:rPr lang="en-US" sz="1050" dirty="0"/>
              <a:t>Test AB</a:t>
            </a:r>
          </a:p>
        </p:txBody>
      </p:sp>
      <p:pic>
        <p:nvPicPr>
          <p:cNvPr id="7" name="Picture 6">
            <a:extLst>
              <a:ext uri="{FF2B5EF4-FFF2-40B4-BE49-F238E27FC236}">
                <a16:creationId xmlns:a16="http://schemas.microsoft.com/office/drawing/2014/main" id="{A74B2CFA-0FB2-ADFA-F87F-EEE634C89626}"/>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3021989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90796"/>
            <a:ext cx="10515600" cy="1325563"/>
          </a:xfrm>
        </p:spPr>
        <p:txBody>
          <a:bodyPr>
            <a:normAutofit fontScale="90000"/>
          </a:bodyPr>
          <a:lstStyle/>
          <a:p>
            <a:pPr algn="ctr"/>
            <a:r>
              <a:rPr lang="en-US" dirty="0"/>
              <a:t>Step 15: Click Submit</a:t>
            </a:r>
            <a:br>
              <a:rPr lang="en-US" dirty="0"/>
            </a:br>
            <a:r>
              <a:rPr lang="en-US" sz="2700" dirty="0"/>
              <a:t>	* If you would like to make the first donation to your page you can here, if not just click </a:t>
            </a:r>
            <a:r>
              <a:rPr lang="en-US" sz="2700" b="1" i="1" dirty="0"/>
              <a:t>Submit </a:t>
            </a:r>
          </a:p>
        </p:txBody>
      </p:sp>
      <p:pic>
        <p:nvPicPr>
          <p:cNvPr id="4" name="Content Placeholder 3"/>
          <p:cNvPicPr>
            <a:picLocks noGrp="1" noChangeAspect="1"/>
          </p:cNvPicPr>
          <p:nvPr>
            <p:ph idx="1"/>
          </p:nvPr>
        </p:nvPicPr>
        <p:blipFill rotWithShape="1">
          <a:blip r:embed="rId2"/>
          <a:srcRect l="7721" t="31493" r="49254" b="12550"/>
          <a:stretch/>
        </p:blipFill>
        <p:spPr>
          <a:xfrm>
            <a:off x="3529388" y="2759672"/>
            <a:ext cx="5899837" cy="2466363"/>
          </a:xfrm>
          <a:prstGeom prst="rect">
            <a:avLst/>
          </a:prstGeom>
        </p:spPr>
      </p:pic>
      <p:pic>
        <p:nvPicPr>
          <p:cNvPr id="5" name="Picture 4">
            <a:extLst>
              <a:ext uri="{FF2B5EF4-FFF2-40B4-BE49-F238E27FC236}">
                <a16:creationId xmlns:a16="http://schemas.microsoft.com/office/drawing/2014/main" id="{BE065E97-9A36-7730-A3A4-65807CC9ABF5}"/>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25565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4310" y="1045932"/>
            <a:ext cx="10515600" cy="1325563"/>
          </a:xfrm>
        </p:spPr>
        <p:txBody>
          <a:bodyPr>
            <a:normAutofit/>
          </a:bodyPr>
          <a:lstStyle/>
          <a:p>
            <a:pPr algn="ctr"/>
            <a:r>
              <a:rPr lang="en-US" dirty="0"/>
              <a:t>Step 16: Customize your Page</a:t>
            </a:r>
            <a:br>
              <a:rPr lang="en-US" dirty="0"/>
            </a:br>
            <a:r>
              <a:rPr lang="en-US" sz="2200" dirty="0"/>
              <a:t>Your fundraising page has now been created. Anything with a Yellow Cog symbol next to can be update</a:t>
            </a:r>
          </a:p>
        </p:txBody>
      </p:sp>
      <p:pic>
        <p:nvPicPr>
          <p:cNvPr id="8" name="Picture 7">
            <a:extLst>
              <a:ext uri="{FF2B5EF4-FFF2-40B4-BE49-F238E27FC236}">
                <a16:creationId xmlns:a16="http://schemas.microsoft.com/office/drawing/2014/main" id="{3D14144B-ABDE-9D83-AB7E-5FF0F3A851C3}"/>
              </a:ext>
            </a:extLst>
          </p:cNvPr>
          <p:cNvPicPr>
            <a:picLocks noChangeAspect="1"/>
          </p:cNvPicPr>
          <p:nvPr/>
        </p:nvPicPr>
        <p:blipFill rotWithShape="1">
          <a:blip r:embed="rId2"/>
          <a:srcRect t="5046" r="50000" b="13486"/>
          <a:stretch/>
        </p:blipFill>
        <p:spPr>
          <a:xfrm>
            <a:off x="2625754" y="2525086"/>
            <a:ext cx="7816792" cy="3582100"/>
          </a:xfrm>
          <a:prstGeom prst="rect">
            <a:avLst/>
          </a:prstGeom>
        </p:spPr>
      </p:pic>
      <p:sp>
        <p:nvSpPr>
          <p:cNvPr id="5" name="Right Arrow 4"/>
          <p:cNvSpPr/>
          <p:nvPr/>
        </p:nvSpPr>
        <p:spPr>
          <a:xfrm>
            <a:off x="5476493" y="3581219"/>
            <a:ext cx="675434" cy="3427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a:extLst>
              <a:ext uri="{FF2B5EF4-FFF2-40B4-BE49-F238E27FC236}">
                <a16:creationId xmlns:a16="http://schemas.microsoft.com/office/drawing/2014/main" id="{7E00F6CA-CD8C-8F03-EE84-918C9AEF3498}"/>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36598653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420" y="681037"/>
            <a:ext cx="10515600" cy="1325563"/>
          </a:xfrm>
        </p:spPr>
        <p:txBody>
          <a:bodyPr/>
          <a:lstStyle/>
          <a:p>
            <a:r>
              <a:rPr lang="en-US" dirty="0"/>
              <a:t>Step 17: Have Fun!</a:t>
            </a:r>
          </a:p>
        </p:txBody>
      </p:sp>
      <p:sp>
        <p:nvSpPr>
          <p:cNvPr id="3" name="Content Placeholder 2"/>
          <p:cNvSpPr>
            <a:spLocks noGrp="1"/>
          </p:cNvSpPr>
          <p:nvPr>
            <p:ph idx="1"/>
          </p:nvPr>
        </p:nvSpPr>
        <p:spPr/>
        <p:txBody>
          <a:bodyPr>
            <a:normAutofit lnSpcReduction="10000"/>
          </a:bodyPr>
          <a:lstStyle/>
          <a:p>
            <a:r>
              <a:rPr lang="en-US" dirty="0"/>
              <a:t>Now that your page is set up you can share it via social with friends and family to tell them about your event or to have them donate online with a credit card.</a:t>
            </a:r>
          </a:p>
          <a:p>
            <a:r>
              <a:rPr lang="en-US" dirty="0"/>
              <a:t>If you are looking to get items donated for your event please let ALSF know. Our contact Sarah, can send a letter of support to you. You can contact her at s.mcintosh@alexslemonade.org</a:t>
            </a:r>
          </a:p>
          <a:p>
            <a:r>
              <a:rPr lang="en-US" dirty="0"/>
              <a:t>As part of your stand kit you will get a return envelope you can use to send any money raised at your event. (Please DO NOT send cash in the mail). Checks can be payable to Alex’s Lemonade Stand Foundation or a credit card donation can be made online through your page. </a:t>
            </a:r>
          </a:p>
        </p:txBody>
      </p:sp>
      <p:pic>
        <p:nvPicPr>
          <p:cNvPr id="4" name="Picture 3">
            <a:extLst>
              <a:ext uri="{FF2B5EF4-FFF2-40B4-BE49-F238E27FC236}">
                <a16:creationId xmlns:a16="http://schemas.microsoft.com/office/drawing/2014/main" id="{E0D30A8E-2BA4-A834-6D95-34397D3027E1}"/>
              </a:ext>
            </a:extLst>
          </p:cNvPr>
          <p:cNvPicPr>
            <a:picLocks noChangeAspect="1"/>
          </p:cNvPicPr>
          <p:nvPr/>
        </p:nvPicPr>
        <p:blipFill rotWithShape="1">
          <a:blip r:embed="rId2"/>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1362516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621" y="893632"/>
            <a:ext cx="10515600" cy="1325563"/>
          </a:xfrm>
        </p:spPr>
        <p:txBody>
          <a:bodyPr>
            <a:normAutofit/>
          </a:bodyPr>
          <a:lstStyle/>
          <a:p>
            <a:pPr algn="ctr"/>
            <a:r>
              <a:rPr lang="en-US" dirty="0"/>
              <a:t>Step 1:</a:t>
            </a:r>
            <a:r>
              <a:rPr lang="en-US" sz="3100" dirty="0"/>
              <a:t> Visit this link: </a:t>
            </a:r>
            <a:r>
              <a:rPr lang="en-US" sz="3100" u="sng" dirty="0">
                <a:hlinkClick r:id="rId2"/>
              </a:rPr>
              <a:t>https://www.alexslemonade.org/AB</a:t>
            </a:r>
            <a:r>
              <a:rPr lang="en-US" sz="3100" u="sng" dirty="0"/>
              <a:t> </a:t>
            </a:r>
            <a:r>
              <a:rPr lang="en-US" sz="3100" dirty="0"/>
              <a:t>which will take you to the screen below.</a:t>
            </a:r>
          </a:p>
        </p:txBody>
      </p:sp>
      <p:pic>
        <p:nvPicPr>
          <p:cNvPr id="7" name="Content Placeholder 6">
            <a:extLst>
              <a:ext uri="{FF2B5EF4-FFF2-40B4-BE49-F238E27FC236}">
                <a16:creationId xmlns:a16="http://schemas.microsoft.com/office/drawing/2014/main" id="{882A6E02-7723-D801-4907-B73C3889636B}"/>
              </a:ext>
            </a:extLst>
          </p:cNvPr>
          <p:cNvPicPr>
            <a:picLocks noGrp="1" noChangeAspect="1"/>
          </p:cNvPicPr>
          <p:nvPr>
            <p:ph idx="1"/>
          </p:nvPr>
        </p:nvPicPr>
        <p:blipFill rotWithShape="1">
          <a:blip r:embed="rId3"/>
          <a:srcRect t="5475" r="50000" b="13684"/>
          <a:stretch/>
        </p:blipFill>
        <p:spPr>
          <a:xfrm>
            <a:off x="2230772" y="2541794"/>
            <a:ext cx="7969871" cy="3624114"/>
          </a:xfrm>
        </p:spPr>
      </p:pic>
      <p:pic>
        <p:nvPicPr>
          <p:cNvPr id="9" name="Picture 8">
            <a:extLst>
              <a:ext uri="{FF2B5EF4-FFF2-40B4-BE49-F238E27FC236}">
                <a16:creationId xmlns:a16="http://schemas.microsoft.com/office/drawing/2014/main" id="{9B616C30-9755-B6BB-6365-50BD0A36A189}"/>
              </a:ext>
            </a:extLst>
          </p:cNvPr>
          <p:cNvPicPr>
            <a:picLocks noChangeAspect="1"/>
          </p:cNvPicPr>
          <p:nvPr/>
        </p:nvPicPr>
        <p:blipFill rotWithShape="1">
          <a:blip r:embed="rId4"/>
          <a:srcRect l="57110" t="19969" r="8762" b="71223"/>
          <a:stretch/>
        </p:blipFill>
        <p:spPr>
          <a:xfrm>
            <a:off x="0" y="-52126"/>
            <a:ext cx="12191999" cy="784168"/>
          </a:xfrm>
          <a:prstGeom prst="rect">
            <a:avLst/>
          </a:prstGeom>
        </p:spPr>
      </p:pic>
    </p:spTree>
    <p:extLst>
      <p:ext uri="{BB962C8B-B14F-4D97-AF65-F5344CB8AC3E}">
        <p14:creationId xmlns:p14="http://schemas.microsoft.com/office/powerpoint/2010/main" val="30698800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8AE89FB-1E89-7B7A-740A-6BC8095F5CF9}"/>
              </a:ext>
            </a:extLst>
          </p:cNvPr>
          <p:cNvPicPr>
            <a:picLocks noChangeAspect="1"/>
          </p:cNvPicPr>
          <p:nvPr/>
        </p:nvPicPr>
        <p:blipFill rotWithShape="1">
          <a:blip r:embed="rId2"/>
          <a:srcRect t="5290" r="50527" b="13486"/>
          <a:stretch/>
        </p:blipFill>
        <p:spPr>
          <a:xfrm>
            <a:off x="1845575" y="2250915"/>
            <a:ext cx="9386939" cy="4334442"/>
          </a:xfrm>
          <a:prstGeom prst="rect">
            <a:avLst/>
          </a:prstGeom>
        </p:spPr>
      </p:pic>
      <p:sp>
        <p:nvSpPr>
          <p:cNvPr id="2" name="Title 1"/>
          <p:cNvSpPr>
            <a:spLocks noGrp="1"/>
          </p:cNvSpPr>
          <p:nvPr>
            <p:ph type="title"/>
          </p:nvPr>
        </p:nvSpPr>
        <p:spPr>
          <a:xfrm>
            <a:off x="552974" y="925352"/>
            <a:ext cx="10515600" cy="1325563"/>
          </a:xfrm>
        </p:spPr>
        <p:txBody>
          <a:bodyPr>
            <a:normAutofit fontScale="90000"/>
          </a:bodyPr>
          <a:lstStyle/>
          <a:p>
            <a:pPr algn="ctr"/>
            <a:r>
              <a:rPr lang="en-US" dirty="0"/>
              <a:t>Step 2: Scroll and Click on the </a:t>
            </a:r>
            <a:r>
              <a:rPr lang="en-US" b="1" i="1" dirty="0"/>
              <a:t>Register your Fundraiser</a:t>
            </a:r>
            <a:r>
              <a:rPr lang="en-US" dirty="0"/>
              <a:t> button </a:t>
            </a:r>
            <a:br>
              <a:rPr lang="en-US" dirty="0"/>
            </a:br>
            <a:endParaRPr lang="en-US" dirty="0"/>
          </a:p>
        </p:txBody>
      </p:sp>
      <p:sp>
        <p:nvSpPr>
          <p:cNvPr id="6" name="Right Arrow 5"/>
          <p:cNvSpPr/>
          <p:nvPr/>
        </p:nvSpPr>
        <p:spPr>
          <a:xfrm>
            <a:off x="3335963" y="6162233"/>
            <a:ext cx="675434" cy="3427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0C419AB4-9796-1763-3ED7-DB861861DCA9}"/>
              </a:ext>
            </a:extLst>
          </p:cNvPr>
          <p:cNvPicPr>
            <a:picLocks noChangeAspect="1"/>
          </p:cNvPicPr>
          <p:nvPr/>
        </p:nvPicPr>
        <p:blipFill rotWithShape="1">
          <a:blip r:embed="rId3"/>
          <a:srcRect l="57110" t="19969" r="8762" b="71223"/>
          <a:stretch/>
        </p:blipFill>
        <p:spPr>
          <a:xfrm>
            <a:off x="0" y="-52126"/>
            <a:ext cx="12191999" cy="784168"/>
          </a:xfrm>
          <a:prstGeom prst="rect">
            <a:avLst/>
          </a:prstGeom>
        </p:spPr>
      </p:pic>
    </p:spTree>
    <p:extLst>
      <p:ext uri="{BB962C8B-B14F-4D97-AF65-F5344CB8AC3E}">
        <p14:creationId xmlns:p14="http://schemas.microsoft.com/office/powerpoint/2010/main" val="75496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976" y="1143038"/>
            <a:ext cx="10515600" cy="1325563"/>
          </a:xfrm>
        </p:spPr>
        <p:txBody>
          <a:bodyPr/>
          <a:lstStyle/>
          <a:p>
            <a:pPr algn="ctr"/>
            <a:r>
              <a:rPr lang="en-US" dirty="0"/>
              <a:t>Step 3: Click </a:t>
            </a:r>
            <a:r>
              <a:rPr lang="en-US" b="1" i="1" dirty="0"/>
              <a:t>Continue</a:t>
            </a:r>
          </a:p>
        </p:txBody>
      </p:sp>
      <p:pic>
        <p:nvPicPr>
          <p:cNvPr id="10" name="Content Placeholder 9">
            <a:extLst>
              <a:ext uri="{FF2B5EF4-FFF2-40B4-BE49-F238E27FC236}">
                <a16:creationId xmlns:a16="http://schemas.microsoft.com/office/drawing/2014/main" id="{8A4F0E20-F478-4E1E-59F3-B8DBA5F59925}"/>
              </a:ext>
            </a:extLst>
          </p:cNvPr>
          <p:cNvPicPr>
            <a:picLocks noGrp="1" noChangeAspect="1"/>
          </p:cNvPicPr>
          <p:nvPr>
            <p:ph idx="1"/>
          </p:nvPr>
        </p:nvPicPr>
        <p:blipFill rotWithShape="1">
          <a:blip r:embed="rId2"/>
          <a:srcRect l="1" t="7744" r="50931" b="15386"/>
          <a:stretch/>
        </p:blipFill>
        <p:spPr>
          <a:xfrm>
            <a:off x="2370938" y="2269528"/>
            <a:ext cx="7450124" cy="3282458"/>
          </a:xfrm>
        </p:spPr>
      </p:pic>
      <p:sp>
        <p:nvSpPr>
          <p:cNvPr id="5" name="Right Arrow 4"/>
          <p:cNvSpPr/>
          <p:nvPr/>
        </p:nvSpPr>
        <p:spPr>
          <a:xfrm>
            <a:off x="4904600" y="5052180"/>
            <a:ext cx="675434" cy="3427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1" name="Picture 10">
            <a:extLst>
              <a:ext uri="{FF2B5EF4-FFF2-40B4-BE49-F238E27FC236}">
                <a16:creationId xmlns:a16="http://schemas.microsoft.com/office/drawing/2014/main" id="{2DC339AC-FB15-050B-6A04-E537F3525334}"/>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329785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500062"/>
            <a:ext cx="10515600" cy="1325563"/>
          </a:xfrm>
        </p:spPr>
        <p:txBody>
          <a:bodyPr/>
          <a:lstStyle/>
          <a:p>
            <a:pPr algn="ctr"/>
            <a:r>
              <a:rPr lang="en-US" dirty="0"/>
              <a:t>Step 4: Enter your e-mail address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2"/>
          <a:srcRect l="-250" t="29928" r="50611" b="24849"/>
          <a:stretch/>
        </p:blipFill>
        <p:spPr>
          <a:xfrm>
            <a:off x="838200" y="2034076"/>
            <a:ext cx="10872831" cy="3183876"/>
          </a:xfrm>
          <a:prstGeom prst="rect">
            <a:avLst/>
          </a:prstGeom>
        </p:spPr>
      </p:pic>
      <p:pic>
        <p:nvPicPr>
          <p:cNvPr id="5" name="Picture 4">
            <a:extLst>
              <a:ext uri="{FF2B5EF4-FFF2-40B4-BE49-F238E27FC236}">
                <a16:creationId xmlns:a16="http://schemas.microsoft.com/office/drawing/2014/main" id="{7B7AD187-7DF8-6E55-C1DF-1F6FFDA1B9D2}"/>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1014962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488" y="1011077"/>
            <a:ext cx="10515600" cy="1325563"/>
          </a:xfrm>
        </p:spPr>
        <p:txBody>
          <a:bodyPr/>
          <a:lstStyle/>
          <a:p>
            <a:pPr algn="ctr"/>
            <a:r>
              <a:rPr lang="en-US" dirty="0"/>
              <a:t>Step 5: Confirm e-mail address</a:t>
            </a:r>
          </a:p>
        </p:txBody>
      </p:sp>
      <p:pic>
        <p:nvPicPr>
          <p:cNvPr id="4" name="Content Placeholder 3"/>
          <p:cNvPicPr>
            <a:picLocks noGrp="1" noChangeAspect="1"/>
          </p:cNvPicPr>
          <p:nvPr>
            <p:ph idx="1"/>
          </p:nvPr>
        </p:nvPicPr>
        <p:blipFill rotWithShape="1">
          <a:blip r:embed="rId2"/>
          <a:srcRect t="28263" r="48227" b="10518"/>
          <a:stretch/>
        </p:blipFill>
        <p:spPr>
          <a:xfrm>
            <a:off x="2217431" y="2869034"/>
            <a:ext cx="7897715" cy="3087150"/>
          </a:xfrm>
          <a:prstGeom prst="rect">
            <a:avLst/>
          </a:prstGeom>
        </p:spPr>
      </p:pic>
      <p:pic>
        <p:nvPicPr>
          <p:cNvPr id="5" name="Picture 4">
            <a:extLst>
              <a:ext uri="{FF2B5EF4-FFF2-40B4-BE49-F238E27FC236}">
                <a16:creationId xmlns:a16="http://schemas.microsoft.com/office/drawing/2014/main" id="{0A8212D4-ABB8-4D71-525A-56A8AE06FA4F}"/>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307378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937" y="1078580"/>
            <a:ext cx="10515600" cy="1325563"/>
          </a:xfrm>
        </p:spPr>
        <p:txBody>
          <a:bodyPr>
            <a:normAutofit fontScale="90000"/>
          </a:bodyPr>
          <a:lstStyle/>
          <a:p>
            <a:pPr algn="ctr"/>
            <a:r>
              <a:rPr lang="en-US" dirty="0"/>
              <a:t>Step 6: Choose</a:t>
            </a:r>
            <a:br>
              <a:rPr lang="en-US" sz="3600" dirty="0"/>
            </a:br>
            <a:r>
              <a:rPr lang="en-US" sz="3600" dirty="0"/>
              <a:t> </a:t>
            </a:r>
            <a:r>
              <a:rPr lang="en-US" sz="3600" b="1" i="1" dirty="0"/>
              <a:t>Create a New Fundraiser</a:t>
            </a:r>
            <a:r>
              <a:rPr lang="en-US" sz="3600" dirty="0"/>
              <a:t> and name your event</a:t>
            </a:r>
            <a:br>
              <a:rPr lang="en-US" sz="3600" dirty="0"/>
            </a:br>
            <a:r>
              <a:rPr lang="en-US" sz="3600" dirty="0"/>
              <a:t>Click </a:t>
            </a:r>
            <a:r>
              <a:rPr lang="en-US" sz="3600" b="1" i="1" dirty="0"/>
              <a:t>Create </a:t>
            </a:r>
          </a:p>
        </p:txBody>
      </p:sp>
      <p:pic>
        <p:nvPicPr>
          <p:cNvPr id="10" name="Picture 9">
            <a:extLst>
              <a:ext uri="{FF2B5EF4-FFF2-40B4-BE49-F238E27FC236}">
                <a16:creationId xmlns:a16="http://schemas.microsoft.com/office/drawing/2014/main" id="{7370263C-40EC-4A26-BC61-469393F12C34}"/>
              </a:ext>
            </a:extLst>
          </p:cNvPr>
          <p:cNvPicPr>
            <a:picLocks noChangeAspect="1"/>
          </p:cNvPicPr>
          <p:nvPr/>
        </p:nvPicPr>
        <p:blipFill rotWithShape="1">
          <a:blip r:embed="rId2"/>
          <a:srcRect t="39686" b="9528"/>
          <a:stretch/>
        </p:blipFill>
        <p:spPr>
          <a:xfrm>
            <a:off x="0" y="2525086"/>
            <a:ext cx="12192000" cy="4044943"/>
          </a:xfrm>
          <a:prstGeom prst="rect">
            <a:avLst/>
          </a:prstGeom>
        </p:spPr>
      </p:pic>
      <p:sp>
        <p:nvSpPr>
          <p:cNvPr id="5" name="Right Arrow 4"/>
          <p:cNvSpPr/>
          <p:nvPr/>
        </p:nvSpPr>
        <p:spPr>
          <a:xfrm>
            <a:off x="4725836" y="3774105"/>
            <a:ext cx="675434" cy="3427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a:extLst>
              <a:ext uri="{FF2B5EF4-FFF2-40B4-BE49-F238E27FC236}">
                <a16:creationId xmlns:a16="http://schemas.microsoft.com/office/drawing/2014/main" id="{2046315C-A8D9-BEF5-D413-8686758FE3AA}"/>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24922175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43903"/>
            <a:ext cx="10515600" cy="1325563"/>
          </a:xfrm>
        </p:spPr>
        <p:txBody>
          <a:bodyPr>
            <a:normAutofit fontScale="90000"/>
          </a:bodyPr>
          <a:lstStyle/>
          <a:p>
            <a:pPr algn="ctr"/>
            <a:r>
              <a:rPr lang="en-US" dirty="0"/>
              <a:t>Step 7: Choose a fundraising goal for your event</a:t>
            </a:r>
            <a:br>
              <a:rPr lang="en-US" dirty="0"/>
            </a:br>
            <a:r>
              <a:rPr lang="en-US" sz="2200" dirty="0"/>
              <a:t>*.</a:t>
            </a:r>
          </a:p>
        </p:txBody>
      </p:sp>
      <p:sp>
        <p:nvSpPr>
          <p:cNvPr id="5" name="Content Placeholder 4">
            <a:extLst>
              <a:ext uri="{FF2B5EF4-FFF2-40B4-BE49-F238E27FC236}">
                <a16:creationId xmlns:a16="http://schemas.microsoft.com/office/drawing/2014/main" id="{D349A740-149A-F1AB-791F-2648DFBEBCB1}"/>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9869192F-685B-98D6-126F-A613DEFF4454}"/>
              </a:ext>
            </a:extLst>
          </p:cNvPr>
          <p:cNvPicPr>
            <a:picLocks noChangeAspect="1"/>
          </p:cNvPicPr>
          <p:nvPr/>
        </p:nvPicPr>
        <p:blipFill rotWithShape="1">
          <a:blip r:embed="rId2"/>
          <a:srcRect t="5536" r="54106" b="13976"/>
          <a:stretch/>
        </p:blipFill>
        <p:spPr>
          <a:xfrm>
            <a:off x="3322040" y="2181138"/>
            <a:ext cx="6530867" cy="3221372"/>
          </a:xfrm>
          <a:prstGeom prst="rect">
            <a:avLst/>
          </a:prstGeom>
        </p:spPr>
      </p:pic>
      <p:pic>
        <p:nvPicPr>
          <p:cNvPr id="8" name="Picture 7">
            <a:extLst>
              <a:ext uri="{FF2B5EF4-FFF2-40B4-BE49-F238E27FC236}">
                <a16:creationId xmlns:a16="http://schemas.microsoft.com/office/drawing/2014/main" id="{8E239448-7D04-7E4A-DBF2-8D44F4794746}"/>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3527994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752" y="1329859"/>
            <a:ext cx="10515600" cy="1325563"/>
          </a:xfrm>
        </p:spPr>
        <p:txBody>
          <a:bodyPr>
            <a:normAutofit fontScale="90000"/>
          </a:bodyPr>
          <a:lstStyle/>
          <a:p>
            <a:pPr algn="ctr"/>
            <a:r>
              <a:rPr lang="en-US" dirty="0"/>
              <a:t>Step 8: When and Where: Fill out the information related to your event and click continue</a:t>
            </a:r>
            <a:r>
              <a:rPr lang="en-US" b="1" dirty="0"/>
              <a:t>. Be sure to select your AmerisourceBergen Location at the bottom.</a:t>
            </a:r>
          </a:p>
        </p:txBody>
      </p:sp>
      <p:pic>
        <p:nvPicPr>
          <p:cNvPr id="5" name="Picture 4">
            <a:extLst>
              <a:ext uri="{FF2B5EF4-FFF2-40B4-BE49-F238E27FC236}">
                <a16:creationId xmlns:a16="http://schemas.microsoft.com/office/drawing/2014/main" id="{A74BF3C5-EC1E-6BD0-DF45-867990DAC51A}"/>
              </a:ext>
            </a:extLst>
          </p:cNvPr>
          <p:cNvPicPr>
            <a:picLocks noChangeAspect="1"/>
          </p:cNvPicPr>
          <p:nvPr/>
        </p:nvPicPr>
        <p:blipFill rotWithShape="1">
          <a:blip r:embed="rId2"/>
          <a:srcRect t="4556" r="50865" b="13975"/>
          <a:stretch/>
        </p:blipFill>
        <p:spPr>
          <a:xfrm>
            <a:off x="2241845" y="3049499"/>
            <a:ext cx="7708309" cy="3594582"/>
          </a:xfrm>
          <a:prstGeom prst="rect">
            <a:avLst/>
          </a:prstGeom>
        </p:spPr>
      </p:pic>
      <p:sp>
        <p:nvSpPr>
          <p:cNvPr id="9" name="Right Arrow 4">
            <a:extLst>
              <a:ext uri="{FF2B5EF4-FFF2-40B4-BE49-F238E27FC236}">
                <a16:creationId xmlns:a16="http://schemas.microsoft.com/office/drawing/2014/main" id="{464D3B23-EAC5-42B0-9FC5-77F0219A8F06}"/>
              </a:ext>
            </a:extLst>
          </p:cNvPr>
          <p:cNvSpPr/>
          <p:nvPr/>
        </p:nvSpPr>
        <p:spPr>
          <a:xfrm>
            <a:off x="4127242" y="4205590"/>
            <a:ext cx="675434" cy="342732"/>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0" name="Picture 9">
            <a:extLst>
              <a:ext uri="{FF2B5EF4-FFF2-40B4-BE49-F238E27FC236}">
                <a16:creationId xmlns:a16="http://schemas.microsoft.com/office/drawing/2014/main" id="{0BA524FF-D795-9546-84A1-612B4503E572}"/>
              </a:ext>
            </a:extLst>
          </p:cNvPr>
          <p:cNvPicPr>
            <a:picLocks noChangeAspect="1"/>
          </p:cNvPicPr>
          <p:nvPr/>
        </p:nvPicPr>
        <p:blipFill rotWithShape="1">
          <a:blip r:embed="rId3"/>
          <a:srcRect l="57110" t="19969" r="8762" b="71223"/>
          <a:stretch/>
        </p:blipFill>
        <p:spPr>
          <a:xfrm>
            <a:off x="0" y="-60515"/>
            <a:ext cx="12191999" cy="784168"/>
          </a:xfrm>
          <a:prstGeom prst="rect">
            <a:avLst/>
          </a:prstGeom>
        </p:spPr>
      </p:pic>
    </p:spTree>
    <p:extLst>
      <p:ext uri="{BB962C8B-B14F-4D97-AF65-F5344CB8AC3E}">
        <p14:creationId xmlns:p14="http://schemas.microsoft.com/office/powerpoint/2010/main" val="18350798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a9c0d6b-7bc4-4461-95ab-3a84ffd16e33">AYANMPXRTPPN-79014969-832494</_dlc_DocId>
    <_dlc_DocIdUrl xmlns="0a9c0d6b-7bc4-4461-95ab-3a84ffd16e33">
      <Url>https://alexslemonade.sharepoint.com/sites/ALSF-SP/_layouts/15/DocIdRedir.aspx?ID=AYANMPXRTPPN-79014969-832494</Url>
      <Description>AYANMPXRTPPN-79014969-832494</Description>
    </_dlc_DocIdUrl>
    <IconOverlay xmlns="http://schemas.microsoft.com/sharepoint/v4" xsi:nil="true"/>
    <TaxCatchAll xmlns="0a9c0d6b-7bc4-4461-95ab-3a84ffd16e33" xsi:nil="true"/>
    <lcf76f155ced4ddcb4097134ff3c332f xmlns="ba1a6694-3dc2-4327-af84-1a5de418e9ed">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54FA3FC8B0C3E74BAC4FC192910EEF3C" ma:contentTypeVersion="2958" ma:contentTypeDescription="Create a new document." ma:contentTypeScope="" ma:versionID="e501cd0fb8e1444a257bad87b6214fa2">
  <xsd:schema xmlns:xsd="http://www.w3.org/2001/XMLSchema" xmlns:xs="http://www.w3.org/2001/XMLSchema" xmlns:p="http://schemas.microsoft.com/office/2006/metadata/properties" xmlns:ns2="0a9c0d6b-7bc4-4461-95ab-3a84ffd16e33" xmlns:ns3="ba1a6694-3dc2-4327-af84-1a5de418e9ed" xmlns:ns4="http://schemas.microsoft.com/sharepoint/v4" targetNamespace="http://schemas.microsoft.com/office/2006/metadata/properties" ma:root="true" ma:fieldsID="8ec01a0e472c116f51ed42ef7b72002c" ns2:_="" ns3:_="" ns4:_="">
    <xsd:import namespace="0a9c0d6b-7bc4-4461-95ab-3a84ffd16e33"/>
    <xsd:import namespace="ba1a6694-3dc2-4327-af84-1a5de418e9ed"/>
    <xsd:import namespace="http://schemas.microsoft.com/sharepoint/v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4:IconOverlay"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9c0d6b-7bc4-4461-95ab-3a84ffd16e3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7" nillable="true" ma:displayName="Taxonomy Catch All Column" ma:hidden="true" ma:list="{03c9a0b0-49b6-474c-8bfc-ac58e5133d8f}" ma:internalName="TaxCatchAll" ma:showField="CatchAllData" ma:web="0a9c0d6b-7bc4-4461-95ab-3a84ffd16e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1a6694-3dc2-4327-af84-1a5de418e9ed"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7b0e354f-3895-4215-bd1a-4850919e733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45E746-128C-4EE0-86E6-B193EFAF335C}">
  <ds:schemaRefs>
    <ds:schemaRef ds:uri="http://schemas.microsoft.com/sharepoint/events"/>
  </ds:schemaRefs>
</ds:datastoreItem>
</file>

<file path=customXml/itemProps2.xml><?xml version="1.0" encoding="utf-8"?>
<ds:datastoreItem xmlns:ds="http://schemas.openxmlformats.org/officeDocument/2006/customXml" ds:itemID="{9E7B8805-55E7-4587-A05B-F0B62FE337FB}">
  <ds:schemaRefs>
    <ds:schemaRef ds:uri="http://schemas.microsoft.com/sharepoint/v3/contenttype/forms"/>
  </ds:schemaRefs>
</ds:datastoreItem>
</file>

<file path=customXml/itemProps3.xml><?xml version="1.0" encoding="utf-8"?>
<ds:datastoreItem xmlns:ds="http://schemas.openxmlformats.org/officeDocument/2006/customXml" ds:itemID="{14861CFB-17E9-43A4-8143-AFAEA02BD390}">
  <ds:schemaRefs>
    <ds:schemaRef ds:uri="http://schemas.microsoft.com/office/2006/metadata/properties"/>
    <ds:schemaRef ds:uri="http://schemas.microsoft.com/office/infopath/2007/PartnerControls"/>
    <ds:schemaRef ds:uri="0a9c0d6b-7bc4-4461-95ab-3a84ffd16e33"/>
    <ds:schemaRef ds:uri="http://schemas.microsoft.com/sharepoint/v4"/>
    <ds:schemaRef ds:uri="ba1a6694-3dc2-4327-af84-1a5de418e9ed"/>
  </ds:schemaRefs>
</ds:datastoreItem>
</file>

<file path=customXml/itemProps4.xml><?xml version="1.0" encoding="utf-8"?>
<ds:datastoreItem xmlns:ds="http://schemas.openxmlformats.org/officeDocument/2006/customXml" ds:itemID="{914D089E-D9B3-48C3-86E9-D0BD8725F2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9c0d6b-7bc4-4461-95ab-3a84ffd16e33"/>
    <ds:schemaRef ds:uri="ba1a6694-3dc2-4327-af84-1a5de418e9ed"/>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113</TotalTime>
  <Words>443</Words>
  <Application>Microsoft Office PowerPoint</Application>
  <PresentationFormat>Widescreen</PresentationFormat>
  <Paragraphs>22</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Registering an ALSF Lemonade Stand or Event with AmerisourceBergen  </vt:lpstr>
      <vt:lpstr>Step 1: Visit this link: https://www.alexslemonade.org/AB which will take you to the screen below.</vt:lpstr>
      <vt:lpstr>Step 2: Scroll and Click on the Register your Fundraiser button  </vt:lpstr>
      <vt:lpstr>Step 3: Click Continue</vt:lpstr>
      <vt:lpstr>Step 4: Enter your e-mail address</vt:lpstr>
      <vt:lpstr>Step 5: Confirm e-mail address</vt:lpstr>
      <vt:lpstr>Step 6: Choose  Create a New Fundraiser and name your event Click Create </vt:lpstr>
      <vt:lpstr>Step 7: Choose a fundraising goal for your event *.</vt:lpstr>
      <vt:lpstr>Step 8: When and Where: Fill out the information related to your event and click continue. Be sure to select your AmerisourceBergen Location at the bottom.</vt:lpstr>
      <vt:lpstr>Step 9: If you are fundraising in honor or memory of someone you can indicate it on this page. If not, click no and then continue.</vt:lpstr>
      <vt:lpstr>Step 10:  Agree to Fundraising Agreement</vt:lpstr>
      <vt:lpstr>Step 11: Confirm Your Contact Info</vt:lpstr>
      <vt:lpstr>Step 12: Confirm if you would like a fundraising kit sent. You can also download items from our website to use at your stand.</vt:lpstr>
      <vt:lpstr>Step 13:You can skip this by clicking continue or let us know why you are raising money for childhood cancer!</vt:lpstr>
      <vt:lpstr>Step 14: Review your information and create a password for your account. This password will allow you to log in and make changes to your page.</vt:lpstr>
      <vt:lpstr>Step 15: Click Submit  * If you would like to make the first donation to your page you can here, if not just click Submit </vt:lpstr>
      <vt:lpstr>Step 16: Customize your Page Your fundraising page has now been created. Anything with a Yellow Cog symbol next to can be update</vt:lpstr>
      <vt:lpstr>Step 17: Have Fun!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Registering an ALSF Lemonade Stand or Event with ALDI</dc:title>
  <dc:creator>Sarah McIntosh</dc:creator>
  <cp:lastModifiedBy>Sarah McIntosh</cp:lastModifiedBy>
  <cp:revision>10</cp:revision>
  <dcterms:created xsi:type="dcterms:W3CDTF">2019-05-10T14:22:33Z</dcterms:created>
  <dcterms:modified xsi:type="dcterms:W3CDTF">2022-07-11T19:51:28Z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0x01010054FA3FC8B0C3E74BAC4FC192910EEF3C</vt:lpwstr>
  </property>
  <property fmtid="{D5CDD505-2E9C-101B-9397-08002B2CF9AE}" pid="3" name="Order">
    <vt:r8>1239400</vt:r8>
  </property>
  <property fmtid="{D5CDD505-2E9C-101B-9397-08002B2CF9AE}" pid="4" name="_dlc_DocIdItemGuid">
    <vt:lpwstr>4419e526-2150-46d9-aa7c-127631d57fc4</vt:lpwstr>
  </property>
</Properties>
</file>